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layout2.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04" r:id="rId3"/>
    <p:sldId id="265" r:id="rId4"/>
    <p:sldId id="266" r:id="rId5"/>
    <p:sldId id="282" r:id="rId6"/>
    <p:sldId id="283" r:id="rId7"/>
    <p:sldId id="302" r:id="rId8"/>
    <p:sldId id="262" r:id="rId9"/>
    <p:sldId id="267" r:id="rId10"/>
    <p:sldId id="268" r:id="rId11"/>
    <p:sldId id="269" r:id="rId12"/>
    <p:sldId id="270" r:id="rId13"/>
    <p:sldId id="273" r:id="rId14"/>
    <p:sldId id="274" r:id="rId15"/>
    <p:sldId id="275" r:id="rId16"/>
    <p:sldId id="284" r:id="rId17"/>
    <p:sldId id="285" r:id="rId18"/>
    <p:sldId id="286" r:id="rId19"/>
    <p:sldId id="279" r:id="rId20"/>
    <p:sldId id="288" r:id="rId21"/>
    <p:sldId id="299" r:id="rId22"/>
    <p:sldId id="289" r:id="rId23"/>
    <p:sldId id="290" r:id="rId24"/>
    <p:sldId id="292" r:id="rId25"/>
    <p:sldId id="300" r:id="rId26"/>
    <p:sldId id="293" r:id="rId27"/>
    <p:sldId id="264" r:id="rId28"/>
    <p:sldId id="271" r:id="rId29"/>
    <p:sldId id="272" r:id="rId30"/>
    <p:sldId id="261" r:id="rId31"/>
    <p:sldId id="259" r:id="rId32"/>
    <p:sldId id="257" r:id="rId33"/>
    <p:sldId id="260" r:id="rId34"/>
    <p:sldId id="295" r:id="rId35"/>
    <p:sldId id="303" r:id="rId36"/>
    <p:sldId id="296" r:id="rId37"/>
    <p:sldId id="294" r:id="rId38"/>
    <p:sldId id="297" r:id="rId39"/>
    <p:sldId id="298" r:id="rId40"/>
    <p:sldId id="301"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1C36B-5A91-400F-90F9-CEC30AF3170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F989D69-D48A-470C-B62F-97153A568239}">
      <dgm:prSet phldrT="[Metin]"/>
      <dgm:spPr/>
      <dgm:t>
        <a:bodyPr/>
        <a:lstStyle/>
        <a:p>
          <a:r>
            <a:rPr lang="tr-TR" dirty="0" smtClean="0"/>
            <a:t>İŞTME KAYBI TİPLERİ</a:t>
          </a:r>
          <a:endParaRPr lang="tr-TR" dirty="0"/>
        </a:p>
      </dgm:t>
    </dgm:pt>
    <dgm:pt modelId="{F2DEC77D-35B8-49D4-BD68-88057B5E947E}" type="parTrans" cxnId="{9DB65B4A-8F0F-4A52-9379-DC0DAAB3F5AE}">
      <dgm:prSet/>
      <dgm:spPr/>
      <dgm:t>
        <a:bodyPr/>
        <a:lstStyle/>
        <a:p>
          <a:endParaRPr lang="tr-TR"/>
        </a:p>
      </dgm:t>
    </dgm:pt>
    <dgm:pt modelId="{6CEB4907-BCA6-4B53-81CE-A0A6E916DD12}" type="sibTrans" cxnId="{9DB65B4A-8F0F-4A52-9379-DC0DAAB3F5AE}">
      <dgm:prSet/>
      <dgm:spPr/>
      <dgm:t>
        <a:bodyPr/>
        <a:lstStyle/>
        <a:p>
          <a:endParaRPr lang="tr-TR"/>
        </a:p>
      </dgm:t>
    </dgm:pt>
    <dgm:pt modelId="{57056372-3CC7-4071-BD38-3657735DFDE9}">
      <dgm:prSet phldrT="[Metin]"/>
      <dgm:spPr/>
      <dgm:t>
        <a:bodyPr/>
        <a:lstStyle/>
        <a:p>
          <a:r>
            <a:rPr lang="tr-TR" dirty="0" smtClean="0"/>
            <a:t>İletim tipi işitme kaybı </a:t>
          </a:r>
          <a:endParaRPr lang="tr-TR" dirty="0"/>
        </a:p>
      </dgm:t>
    </dgm:pt>
    <dgm:pt modelId="{D288F4E8-E73A-41A4-8407-69AA26ED755C}" type="parTrans" cxnId="{205172A0-86E8-4D36-A167-194FCE382C36}">
      <dgm:prSet/>
      <dgm:spPr/>
      <dgm:t>
        <a:bodyPr/>
        <a:lstStyle/>
        <a:p>
          <a:endParaRPr lang="tr-TR"/>
        </a:p>
      </dgm:t>
    </dgm:pt>
    <dgm:pt modelId="{6398225F-A59D-4957-9950-27C4FFB4CBDC}" type="sibTrans" cxnId="{205172A0-86E8-4D36-A167-194FCE382C36}">
      <dgm:prSet/>
      <dgm:spPr/>
      <dgm:t>
        <a:bodyPr/>
        <a:lstStyle/>
        <a:p>
          <a:endParaRPr lang="tr-TR"/>
        </a:p>
      </dgm:t>
    </dgm:pt>
    <dgm:pt modelId="{92BD98D5-C9D7-4244-914D-3A5281B63907}">
      <dgm:prSet phldrT="[Metin]"/>
      <dgm:spPr/>
      <dgm:t>
        <a:bodyPr/>
        <a:lstStyle/>
        <a:p>
          <a:r>
            <a:rPr lang="tr-TR" dirty="0" smtClean="0"/>
            <a:t>Sinir tipi işitme kaybı </a:t>
          </a:r>
          <a:endParaRPr lang="tr-TR" dirty="0"/>
        </a:p>
      </dgm:t>
    </dgm:pt>
    <dgm:pt modelId="{F1B69272-1B68-4DA9-A308-A5DCB8A5D2E0}" type="parTrans" cxnId="{7DDB31EE-1A0D-426E-9FD4-ED7D553909F6}">
      <dgm:prSet/>
      <dgm:spPr/>
      <dgm:t>
        <a:bodyPr/>
        <a:lstStyle/>
        <a:p>
          <a:endParaRPr lang="tr-TR"/>
        </a:p>
      </dgm:t>
    </dgm:pt>
    <dgm:pt modelId="{0464E4E6-B470-40E3-8B2B-2ABC3B81FA42}" type="sibTrans" cxnId="{7DDB31EE-1A0D-426E-9FD4-ED7D553909F6}">
      <dgm:prSet/>
      <dgm:spPr/>
      <dgm:t>
        <a:bodyPr/>
        <a:lstStyle/>
        <a:p>
          <a:endParaRPr lang="tr-TR"/>
        </a:p>
      </dgm:t>
    </dgm:pt>
    <dgm:pt modelId="{793D7064-236E-4962-B7F4-CAA06FE0600C}">
      <dgm:prSet phldrT="[Metin]"/>
      <dgm:spPr/>
      <dgm:t>
        <a:bodyPr/>
        <a:lstStyle/>
        <a:p>
          <a:r>
            <a:rPr lang="tr-TR" dirty="0" err="1" smtClean="0"/>
            <a:t>Koklear</a:t>
          </a:r>
          <a:r>
            <a:rPr lang="tr-TR" dirty="0" smtClean="0"/>
            <a:t> </a:t>
          </a:r>
          <a:r>
            <a:rPr lang="tr-TR" dirty="0" err="1" smtClean="0"/>
            <a:t>iştme</a:t>
          </a:r>
          <a:r>
            <a:rPr lang="tr-TR" dirty="0" smtClean="0"/>
            <a:t> kayıpları </a:t>
          </a:r>
          <a:endParaRPr lang="tr-TR" dirty="0"/>
        </a:p>
      </dgm:t>
    </dgm:pt>
    <dgm:pt modelId="{9ABAEA9F-FBFA-41FB-8007-1E23DC4F823D}" type="parTrans" cxnId="{DCF3F271-BB36-46F1-B8D2-4C38F12F3D66}">
      <dgm:prSet/>
      <dgm:spPr/>
      <dgm:t>
        <a:bodyPr/>
        <a:lstStyle/>
        <a:p>
          <a:endParaRPr lang="tr-TR"/>
        </a:p>
      </dgm:t>
    </dgm:pt>
    <dgm:pt modelId="{E8D290C3-952C-40C0-9A72-445AB0B881DA}" type="sibTrans" cxnId="{DCF3F271-BB36-46F1-B8D2-4C38F12F3D66}">
      <dgm:prSet/>
      <dgm:spPr/>
      <dgm:t>
        <a:bodyPr/>
        <a:lstStyle/>
        <a:p>
          <a:endParaRPr lang="tr-TR"/>
        </a:p>
      </dgm:t>
    </dgm:pt>
    <dgm:pt modelId="{106B9C8F-A5FC-45A5-BAE1-480A4078271D}">
      <dgm:prSet/>
      <dgm:spPr/>
      <dgm:t>
        <a:bodyPr/>
        <a:lstStyle/>
        <a:p>
          <a:r>
            <a:rPr lang="tr-TR" dirty="0" smtClean="0"/>
            <a:t>Karışık tipi işitme kayıpları </a:t>
          </a:r>
          <a:endParaRPr lang="tr-TR" dirty="0"/>
        </a:p>
      </dgm:t>
    </dgm:pt>
    <dgm:pt modelId="{AF3F94F6-90AF-4052-8B2D-CBC8BBA15F83}" type="parTrans" cxnId="{0AF02367-AC9F-4D99-A369-F2BA9DF3AB0A}">
      <dgm:prSet/>
      <dgm:spPr/>
    </dgm:pt>
    <dgm:pt modelId="{992A4A7A-FBAE-42A6-AAC1-2319359E5171}" type="sibTrans" cxnId="{0AF02367-AC9F-4D99-A369-F2BA9DF3AB0A}">
      <dgm:prSet/>
      <dgm:spPr/>
    </dgm:pt>
    <dgm:pt modelId="{91D3C371-71BB-4506-A1AF-AF9AD6B07CE2}">
      <dgm:prSet/>
      <dgm:spPr/>
      <dgm:t>
        <a:bodyPr/>
        <a:lstStyle/>
        <a:p>
          <a:r>
            <a:rPr lang="tr-TR" dirty="0" err="1" smtClean="0"/>
            <a:t>Retrokoklear</a:t>
          </a:r>
          <a:r>
            <a:rPr lang="tr-TR" dirty="0" smtClean="0"/>
            <a:t> işitme kayıpları </a:t>
          </a:r>
          <a:endParaRPr lang="tr-TR" dirty="0"/>
        </a:p>
      </dgm:t>
    </dgm:pt>
    <dgm:pt modelId="{C4869363-1B05-493F-BA8B-AC40426B386A}" type="parTrans" cxnId="{6BCEFB63-63E6-4D41-8CF3-F0877B3949D8}">
      <dgm:prSet/>
      <dgm:spPr/>
    </dgm:pt>
    <dgm:pt modelId="{D13D2C16-EE13-4FD9-BB9D-592894DE1DCC}" type="sibTrans" cxnId="{6BCEFB63-63E6-4D41-8CF3-F0877B3949D8}">
      <dgm:prSet/>
      <dgm:spPr/>
    </dgm:pt>
    <dgm:pt modelId="{278F53EC-C7B9-4D0F-9B76-63514EC18606}">
      <dgm:prSet/>
      <dgm:spPr/>
      <dgm:t>
        <a:bodyPr/>
        <a:lstStyle/>
        <a:p>
          <a:r>
            <a:rPr lang="tr-TR" dirty="0" smtClean="0"/>
            <a:t>Merkezi işitme kayıpları </a:t>
          </a:r>
          <a:endParaRPr lang="tr-TR" dirty="0"/>
        </a:p>
      </dgm:t>
    </dgm:pt>
    <dgm:pt modelId="{6A62A26A-083A-459E-B739-91A4057A8573}" type="parTrans" cxnId="{C2ECA819-3239-42FE-9998-F6918BDCB240}">
      <dgm:prSet/>
      <dgm:spPr/>
    </dgm:pt>
    <dgm:pt modelId="{75721723-7A05-408C-892E-853945DC896D}" type="sibTrans" cxnId="{C2ECA819-3239-42FE-9998-F6918BDCB240}">
      <dgm:prSet/>
      <dgm:spPr/>
    </dgm:pt>
    <dgm:pt modelId="{4B4D51FF-ED4B-44F8-8414-6DFF261354E3}" type="pres">
      <dgm:prSet presAssocID="{4111C36B-5A91-400F-90F9-CEC30AF31705}" presName="hierChild1" presStyleCnt="0">
        <dgm:presLayoutVars>
          <dgm:chPref val="1"/>
          <dgm:dir/>
          <dgm:animOne val="branch"/>
          <dgm:animLvl val="lvl"/>
          <dgm:resizeHandles/>
        </dgm:presLayoutVars>
      </dgm:prSet>
      <dgm:spPr/>
      <dgm:t>
        <a:bodyPr/>
        <a:lstStyle/>
        <a:p>
          <a:endParaRPr lang="tr-TR"/>
        </a:p>
      </dgm:t>
    </dgm:pt>
    <dgm:pt modelId="{C9C2CED9-523A-4A2C-AAF2-F8F34BB878D0}" type="pres">
      <dgm:prSet presAssocID="{5F989D69-D48A-470C-B62F-97153A568239}" presName="hierRoot1" presStyleCnt="0"/>
      <dgm:spPr/>
    </dgm:pt>
    <dgm:pt modelId="{3C0C383D-B25B-4902-9935-FA90E3D496E1}" type="pres">
      <dgm:prSet presAssocID="{5F989D69-D48A-470C-B62F-97153A568239}" presName="composite" presStyleCnt="0"/>
      <dgm:spPr/>
    </dgm:pt>
    <dgm:pt modelId="{9B77E81F-ACA6-4B8D-A374-35CDD11648E3}" type="pres">
      <dgm:prSet presAssocID="{5F989D69-D48A-470C-B62F-97153A568239}" presName="background" presStyleLbl="node0" presStyleIdx="0" presStyleCnt="1"/>
      <dgm:spPr/>
    </dgm:pt>
    <dgm:pt modelId="{B3F0C0C4-3A42-4BE3-A7AF-A732D3E1DAF2}" type="pres">
      <dgm:prSet presAssocID="{5F989D69-D48A-470C-B62F-97153A568239}" presName="text" presStyleLbl="fgAcc0" presStyleIdx="0" presStyleCnt="1">
        <dgm:presLayoutVars>
          <dgm:chPref val="3"/>
        </dgm:presLayoutVars>
      </dgm:prSet>
      <dgm:spPr/>
      <dgm:t>
        <a:bodyPr/>
        <a:lstStyle/>
        <a:p>
          <a:endParaRPr lang="tr-TR"/>
        </a:p>
      </dgm:t>
    </dgm:pt>
    <dgm:pt modelId="{D2305183-780E-45C9-BBAF-570F39C4B76C}" type="pres">
      <dgm:prSet presAssocID="{5F989D69-D48A-470C-B62F-97153A568239}" presName="hierChild2" presStyleCnt="0"/>
      <dgm:spPr/>
    </dgm:pt>
    <dgm:pt modelId="{6364EAE0-6DF1-4778-A6A4-AFEE7E9DD567}" type="pres">
      <dgm:prSet presAssocID="{D288F4E8-E73A-41A4-8407-69AA26ED755C}" presName="Name10" presStyleLbl="parChTrans1D2" presStyleIdx="0" presStyleCnt="3"/>
      <dgm:spPr/>
      <dgm:t>
        <a:bodyPr/>
        <a:lstStyle/>
        <a:p>
          <a:endParaRPr lang="tr-TR"/>
        </a:p>
      </dgm:t>
    </dgm:pt>
    <dgm:pt modelId="{4C2455FA-DDE6-45DA-AFF9-56D9286213B2}" type="pres">
      <dgm:prSet presAssocID="{57056372-3CC7-4071-BD38-3657735DFDE9}" presName="hierRoot2" presStyleCnt="0"/>
      <dgm:spPr/>
    </dgm:pt>
    <dgm:pt modelId="{D0FDD4EF-02DA-40B5-832C-1D6D70CCFA4E}" type="pres">
      <dgm:prSet presAssocID="{57056372-3CC7-4071-BD38-3657735DFDE9}" presName="composite2" presStyleCnt="0"/>
      <dgm:spPr/>
    </dgm:pt>
    <dgm:pt modelId="{DC91545F-E30D-442F-B405-B2FAAFA042F6}" type="pres">
      <dgm:prSet presAssocID="{57056372-3CC7-4071-BD38-3657735DFDE9}" presName="background2" presStyleLbl="node2" presStyleIdx="0" presStyleCnt="3"/>
      <dgm:spPr/>
    </dgm:pt>
    <dgm:pt modelId="{D5EB01FD-5E42-4E0D-BD5D-C7574652736C}" type="pres">
      <dgm:prSet presAssocID="{57056372-3CC7-4071-BD38-3657735DFDE9}" presName="text2" presStyleLbl="fgAcc2" presStyleIdx="0" presStyleCnt="3">
        <dgm:presLayoutVars>
          <dgm:chPref val="3"/>
        </dgm:presLayoutVars>
      </dgm:prSet>
      <dgm:spPr/>
      <dgm:t>
        <a:bodyPr/>
        <a:lstStyle/>
        <a:p>
          <a:endParaRPr lang="tr-TR"/>
        </a:p>
      </dgm:t>
    </dgm:pt>
    <dgm:pt modelId="{7787A8F3-5555-4579-8098-48064DF7A89C}" type="pres">
      <dgm:prSet presAssocID="{57056372-3CC7-4071-BD38-3657735DFDE9}" presName="hierChild3" presStyleCnt="0"/>
      <dgm:spPr/>
    </dgm:pt>
    <dgm:pt modelId="{FABC7D31-74FF-4AA9-9E74-A12460E0F2C5}" type="pres">
      <dgm:prSet presAssocID="{F1B69272-1B68-4DA9-A308-A5DCB8A5D2E0}" presName="Name10" presStyleLbl="parChTrans1D2" presStyleIdx="1" presStyleCnt="3"/>
      <dgm:spPr/>
      <dgm:t>
        <a:bodyPr/>
        <a:lstStyle/>
        <a:p>
          <a:endParaRPr lang="tr-TR"/>
        </a:p>
      </dgm:t>
    </dgm:pt>
    <dgm:pt modelId="{2F04EED8-F6FB-4A05-80DC-AF534B95DE9D}" type="pres">
      <dgm:prSet presAssocID="{92BD98D5-C9D7-4244-914D-3A5281B63907}" presName="hierRoot2" presStyleCnt="0"/>
      <dgm:spPr/>
    </dgm:pt>
    <dgm:pt modelId="{93F6165F-9896-48C2-9855-92DF7B7E6A49}" type="pres">
      <dgm:prSet presAssocID="{92BD98D5-C9D7-4244-914D-3A5281B63907}" presName="composite2" presStyleCnt="0"/>
      <dgm:spPr/>
    </dgm:pt>
    <dgm:pt modelId="{52347397-F51E-4F53-8F1F-548E1D612900}" type="pres">
      <dgm:prSet presAssocID="{92BD98D5-C9D7-4244-914D-3A5281B63907}" presName="background2" presStyleLbl="node2" presStyleIdx="1" presStyleCnt="3"/>
      <dgm:spPr/>
    </dgm:pt>
    <dgm:pt modelId="{608713C4-EBFE-4EA5-B4AB-7C4749F1C99F}" type="pres">
      <dgm:prSet presAssocID="{92BD98D5-C9D7-4244-914D-3A5281B63907}" presName="text2" presStyleLbl="fgAcc2" presStyleIdx="1" presStyleCnt="3">
        <dgm:presLayoutVars>
          <dgm:chPref val="3"/>
        </dgm:presLayoutVars>
      </dgm:prSet>
      <dgm:spPr/>
      <dgm:t>
        <a:bodyPr/>
        <a:lstStyle/>
        <a:p>
          <a:endParaRPr lang="tr-TR"/>
        </a:p>
      </dgm:t>
    </dgm:pt>
    <dgm:pt modelId="{1472C8A4-D66C-43B9-A261-A1C44E4F6EBE}" type="pres">
      <dgm:prSet presAssocID="{92BD98D5-C9D7-4244-914D-3A5281B63907}" presName="hierChild3" presStyleCnt="0"/>
      <dgm:spPr/>
    </dgm:pt>
    <dgm:pt modelId="{48E988D0-2757-4DB7-B64E-C3E2E317E133}" type="pres">
      <dgm:prSet presAssocID="{9ABAEA9F-FBFA-41FB-8007-1E23DC4F823D}" presName="Name17" presStyleLbl="parChTrans1D3" presStyleIdx="0" presStyleCnt="3"/>
      <dgm:spPr/>
      <dgm:t>
        <a:bodyPr/>
        <a:lstStyle/>
        <a:p>
          <a:endParaRPr lang="tr-TR"/>
        </a:p>
      </dgm:t>
    </dgm:pt>
    <dgm:pt modelId="{9DA5F28C-ACE6-42C7-91E5-F948DD0D40E5}" type="pres">
      <dgm:prSet presAssocID="{793D7064-236E-4962-B7F4-CAA06FE0600C}" presName="hierRoot3" presStyleCnt="0"/>
      <dgm:spPr/>
    </dgm:pt>
    <dgm:pt modelId="{5550E7AC-C842-4A5D-953D-F712B2653170}" type="pres">
      <dgm:prSet presAssocID="{793D7064-236E-4962-B7F4-CAA06FE0600C}" presName="composite3" presStyleCnt="0"/>
      <dgm:spPr/>
    </dgm:pt>
    <dgm:pt modelId="{4112B93E-CC74-46C7-9D39-4455A10A3E28}" type="pres">
      <dgm:prSet presAssocID="{793D7064-236E-4962-B7F4-CAA06FE0600C}" presName="background3" presStyleLbl="node3" presStyleIdx="0" presStyleCnt="3"/>
      <dgm:spPr/>
    </dgm:pt>
    <dgm:pt modelId="{CDAE9039-E5F1-4A0C-9B1D-BEE44A4EB5F3}" type="pres">
      <dgm:prSet presAssocID="{793D7064-236E-4962-B7F4-CAA06FE0600C}" presName="text3" presStyleLbl="fgAcc3" presStyleIdx="0" presStyleCnt="3">
        <dgm:presLayoutVars>
          <dgm:chPref val="3"/>
        </dgm:presLayoutVars>
      </dgm:prSet>
      <dgm:spPr/>
      <dgm:t>
        <a:bodyPr/>
        <a:lstStyle/>
        <a:p>
          <a:endParaRPr lang="tr-TR"/>
        </a:p>
      </dgm:t>
    </dgm:pt>
    <dgm:pt modelId="{D3842556-C6E3-48EC-B223-B9DFA8CAD02B}" type="pres">
      <dgm:prSet presAssocID="{793D7064-236E-4962-B7F4-CAA06FE0600C}" presName="hierChild4" presStyleCnt="0"/>
      <dgm:spPr/>
    </dgm:pt>
    <dgm:pt modelId="{A25ECF05-F631-4AF2-8B62-775823C195C8}" type="pres">
      <dgm:prSet presAssocID="{C4869363-1B05-493F-BA8B-AC40426B386A}" presName="Name17" presStyleLbl="parChTrans1D3" presStyleIdx="1" presStyleCnt="3"/>
      <dgm:spPr/>
    </dgm:pt>
    <dgm:pt modelId="{36F0EEE2-B074-4C17-9FF6-14DF8ED4D2E1}" type="pres">
      <dgm:prSet presAssocID="{91D3C371-71BB-4506-A1AF-AF9AD6B07CE2}" presName="hierRoot3" presStyleCnt="0"/>
      <dgm:spPr/>
    </dgm:pt>
    <dgm:pt modelId="{FDC9E514-3916-4B92-A9E7-8FECE1185AF5}" type="pres">
      <dgm:prSet presAssocID="{91D3C371-71BB-4506-A1AF-AF9AD6B07CE2}" presName="composite3" presStyleCnt="0"/>
      <dgm:spPr/>
    </dgm:pt>
    <dgm:pt modelId="{355D87B1-A910-40B9-B2BB-A94375ADC1EF}" type="pres">
      <dgm:prSet presAssocID="{91D3C371-71BB-4506-A1AF-AF9AD6B07CE2}" presName="background3" presStyleLbl="node3" presStyleIdx="1" presStyleCnt="3"/>
      <dgm:spPr/>
    </dgm:pt>
    <dgm:pt modelId="{A62457DF-9B48-4702-9794-8A807B67C364}" type="pres">
      <dgm:prSet presAssocID="{91D3C371-71BB-4506-A1AF-AF9AD6B07CE2}" presName="text3" presStyleLbl="fgAcc3" presStyleIdx="1" presStyleCnt="3">
        <dgm:presLayoutVars>
          <dgm:chPref val="3"/>
        </dgm:presLayoutVars>
      </dgm:prSet>
      <dgm:spPr/>
      <dgm:t>
        <a:bodyPr/>
        <a:lstStyle/>
        <a:p>
          <a:endParaRPr lang="tr-TR"/>
        </a:p>
      </dgm:t>
    </dgm:pt>
    <dgm:pt modelId="{65BA9593-41C6-462E-B6A0-B30425B2BF78}" type="pres">
      <dgm:prSet presAssocID="{91D3C371-71BB-4506-A1AF-AF9AD6B07CE2}" presName="hierChild4" presStyleCnt="0"/>
      <dgm:spPr/>
    </dgm:pt>
    <dgm:pt modelId="{1A495693-B0DC-4E87-BE34-2A597E4C2984}" type="pres">
      <dgm:prSet presAssocID="{6A62A26A-083A-459E-B739-91A4057A8573}" presName="Name17" presStyleLbl="parChTrans1D3" presStyleIdx="2" presStyleCnt="3"/>
      <dgm:spPr/>
    </dgm:pt>
    <dgm:pt modelId="{778A6F58-6EF2-4CB2-9E49-57047FE8C814}" type="pres">
      <dgm:prSet presAssocID="{278F53EC-C7B9-4D0F-9B76-63514EC18606}" presName="hierRoot3" presStyleCnt="0"/>
      <dgm:spPr/>
    </dgm:pt>
    <dgm:pt modelId="{4463021E-4379-4982-994D-C134C92D9CFD}" type="pres">
      <dgm:prSet presAssocID="{278F53EC-C7B9-4D0F-9B76-63514EC18606}" presName="composite3" presStyleCnt="0"/>
      <dgm:spPr/>
    </dgm:pt>
    <dgm:pt modelId="{A23F9BD9-CC32-49E3-BB89-EE5BE2549AF5}" type="pres">
      <dgm:prSet presAssocID="{278F53EC-C7B9-4D0F-9B76-63514EC18606}" presName="background3" presStyleLbl="node3" presStyleIdx="2" presStyleCnt="3"/>
      <dgm:spPr/>
    </dgm:pt>
    <dgm:pt modelId="{9B150CCB-F8D8-41E6-92B3-B4F3F6850D1D}" type="pres">
      <dgm:prSet presAssocID="{278F53EC-C7B9-4D0F-9B76-63514EC18606}" presName="text3" presStyleLbl="fgAcc3" presStyleIdx="2" presStyleCnt="3">
        <dgm:presLayoutVars>
          <dgm:chPref val="3"/>
        </dgm:presLayoutVars>
      </dgm:prSet>
      <dgm:spPr/>
      <dgm:t>
        <a:bodyPr/>
        <a:lstStyle/>
        <a:p>
          <a:endParaRPr lang="tr-TR"/>
        </a:p>
      </dgm:t>
    </dgm:pt>
    <dgm:pt modelId="{9F3E58BB-B45A-4C76-833B-FC7768C45346}" type="pres">
      <dgm:prSet presAssocID="{278F53EC-C7B9-4D0F-9B76-63514EC18606}" presName="hierChild4" presStyleCnt="0"/>
      <dgm:spPr/>
    </dgm:pt>
    <dgm:pt modelId="{B1B9D23A-DC71-4665-83A8-9227AC558D88}" type="pres">
      <dgm:prSet presAssocID="{AF3F94F6-90AF-4052-8B2D-CBC8BBA15F83}" presName="Name10" presStyleLbl="parChTrans1D2" presStyleIdx="2" presStyleCnt="3"/>
      <dgm:spPr/>
    </dgm:pt>
    <dgm:pt modelId="{5D742FB8-C5AC-4F20-A051-C5280122D04F}" type="pres">
      <dgm:prSet presAssocID="{106B9C8F-A5FC-45A5-BAE1-480A4078271D}" presName="hierRoot2" presStyleCnt="0"/>
      <dgm:spPr/>
    </dgm:pt>
    <dgm:pt modelId="{8DBB78A1-27E0-4698-BAEC-6EDCACF7B81F}" type="pres">
      <dgm:prSet presAssocID="{106B9C8F-A5FC-45A5-BAE1-480A4078271D}" presName="composite2" presStyleCnt="0"/>
      <dgm:spPr/>
    </dgm:pt>
    <dgm:pt modelId="{72CF2425-0F0F-4735-9725-989EE75502BC}" type="pres">
      <dgm:prSet presAssocID="{106B9C8F-A5FC-45A5-BAE1-480A4078271D}" presName="background2" presStyleLbl="node2" presStyleIdx="2" presStyleCnt="3"/>
      <dgm:spPr/>
    </dgm:pt>
    <dgm:pt modelId="{9F337E6A-767B-40DC-8379-87A54562BE47}" type="pres">
      <dgm:prSet presAssocID="{106B9C8F-A5FC-45A5-BAE1-480A4078271D}" presName="text2" presStyleLbl="fgAcc2" presStyleIdx="2" presStyleCnt="3">
        <dgm:presLayoutVars>
          <dgm:chPref val="3"/>
        </dgm:presLayoutVars>
      </dgm:prSet>
      <dgm:spPr/>
      <dgm:t>
        <a:bodyPr/>
        <a:lstStyle/>
        <a:p>
          <a:endParaRPr lang="tr-TR"/>
        </a:p>
      </dgm:t>
    </dgm:pt>
    <dgm:pt modelId="{4E1A41E0-A2B3-4761-85C4-B6BDE75F77BD}" type="pres">
      <dgm:prSet presAssocID="{106B9C8F-A5FC-45A5-BAE1-480A4078271D}" presName="hierChild3" presStyleCnt="0"/>
      <dgm:spPr/>
    </dgm:pt>
  </dgm:ptLst>
  <dgm:cxnLst>
    <dgm:cxn modelId="{26AE274A-4891-4744-97A9-4452AC98465C}" type="presOf" srcId="{4111C36B-5A91-400F-90F9-CEC30AF31705}" destId="{4B4D51FF-ED4B-44F8-8414-6DFF261354E3}" srcOrd="0" destOrd="0" presId="urn:microsoft.com/office/officeart/2005/8/layout/hierarchy1"/>
    <dgm:cxn modelId="{B163BABE-082C-47FD-A428-3838B427EB84}" type="presOf" srcId="{57056372-3CC7-4071-BD38-3657735DFDE9}" destId="{D5EB01FD-5E42-4E0D-BD5D-C7574652736C}" srcOrd="0" destOrd="0" presId="urn:microsoft.com/office/officeart/2005/8/layout/hierarchy1"/>
    <dgm:cxn modelId="{9DB65B4A-8F0F-4A52-9379-DC0DAAB3F5AE}" srcId="{4111C36B-5A91-400F-90F9-CEC30AF31705}" destId="{5F989D69-D48A-470C-B62F-97153A568239}" srcOrd="0" destOrd="0" parTransId="{F2DEC77D-35B8-49D4-BD68-88057B5E947E}" sibTransId="{6CEB4907-BCA6-4B53-81CE-A0A6E916DD12}"/>
    <dgm:cxn modelId="{DCF3F271-BB36-46F1-B8D2-4C38F12F3D66}" srcId="{92BD98D5-C9D7-4244-914D-3A5281B63907}" destId="{793D7064-236E-4962-B7F4-CAA06FE0600C}" srcOrd="0" destOrd="0" parTransId="{9ABAEA9F-FBFA-41FB-8007-1E23DC4F823D}" sibTransId="{E8D290C3-952C-40C0-9A72-445AB0B881DA}"/>
    <dgm:cxn modelId="{BDA3E5E1-5CB7-42C1-816A-5628DE617E93}" type="presOf" srcId="{106B9C8F-A5FC-45A5-BAE1-480A4078271D}" destId="{9F337E6A-767B-40DC-8379-87A54562BE47}" srcOrd="0" destOrd="0" presId="urn:microsoft.com/office/officeart/2005/8/layout/hierarchy1"/>
    <dgm:cxn modelId="{023E268C-B179-4AD6-86C1-6D869EB43B1B}" type="presOf" srcId="{6A62A26A-083A-459E-B739-91A4057A8573}" destId="{1A495693-B0DC-4E87-BE34-2A597E4C2984}" srcOrd="0" destOrd="0" presId="urn:microsoft.com/office/officeart/2005/8/layout/hierarchy1"/>
    <dgm:cxn modelId="{2BD1A5AA-EA34-4D4F-8C82-CB56446BFD6B}" type="presOf" srcId="{793D7064-236E-4962-B7F4-CAA06FE0600C}" destId="{CDAE9039-E5F1-4A0C-9B1D-BEE44A4EB5F3}" srcOrd="0" destOrd="0" presId="urn:microsoft.com/office/officeart/2005/8/layout/hierarchy1"/>
    <dgm:cxn modelId="{692196ED-4DC9-4C73-87F7-08086C22C401}" type="presOf" srcId="{F1B69272-1B68-4DA9-A308-A5DCB8A5D2E0}" destId="{FABC7D31-74FF-4AA9-9E74-A12460E0F2C5}" srcOrd="0" destOrd="0" presId="urn:microsoft.com/office/officeart/2005/8/layout/hierarchy1"/>
    <dgm:cxn modelId="{7DDB31EE-1A0D-426E-9FD4-ED7D553909F6}" srcId="{5F989D69-D48A-470C-B62F-97153A568239}" destId="{92BD98D5-C9D7-4244-914D-3A5281B63907}" srcOrd="1" destOrd="0" parTransId="{F1B69272-1B68-4DA9-A308-A5DCB8A5D2E0}" sibTransId="{0464E4E6-B470-40E3-8B2B-2ABC3B81FA42}"/>
    <dgm:cxn modelId="{2B2AF16F-F845-4BDF-8865-3D2D4331B2E0}" type="presOf" srcId="{92BD98D5-C9D7-4244-914D-3A5281B63907}" destId="{608713C4-EBFE-4EA5-B4AB-7C4749F1C99F}" srcOrd="0" destOrd="0" presId="urn:microsoft.com/office/officeart/2005/8/layout/hierarchy1"/>
    <dgm:cxn modelId="{7429F4E2-E9ED-4EA3-A91A-96272E9C9542}" type="presOf" srcId="{9ABAEA9F-FBFA-41FB-8007-1E23DC4F823D}" destId="{48E988D0-2757-4DB7-B64E-C3E2E317E133}" srcOrd="0" destOrd="0" presId="urn:microsoft.com/office/officeart/2005/8/layout/hierarchy1"/>
    <dgm:cxn modelId="{2803F3FB-A3E5-48D6-BF34-6CA16404FD60}" type="presOf" srcId="{91D3C371-71BB-4506-A1AF-AF9AD6B07CE2}" destId="{A62457DF-9B48-4702-9794-8A807B67C364}" srcOrd="0" destOrd="0" presId="urn:microsoft.com/office/officeart/2005/8/layout/hierarchy1"/>
    <dgm:cxn modelId="{8A2AFEE1-45E4-4FC4-979C-EA516CEEBC1D}" type="presOf" srcId="{278F53EC-C7B9-4D0F-9B76-63514EC18606}" destId="{9B150CCB-F8D8-41E6-92B3-B4F3F6850D1D}" srcOrd="0" destOrd="0" presId="urn:microsoft.com/office/officeart/2005/8/layout/hierarchy1"/>
    <dgm:cxn modelId="{6BCEFB63-63E6-4D41-8CF3-F0877B3949D8}" srcId="{92BD98D5-C9D7-4244-914D-3A5281B63907}" destId="{91D3C371-71BB-4506-A1AF-AF9AD6B07CE2}" srcOrd="1" destOrd="0" parTransId="{C4869363-1B05-493F-BA8B-AC40426B386A}" sibTransId="{D13D2C16-EE13-4FD9-BB9D-592894DE1DCC}"/>
    <dgm:cxn modelId="{C2ECA819-3239-42FE-9998-F6918BDCB240}" srcId="{92BD98D5-C9D7-4244-914D-3A5281B63907}" destId="{278F53EC-C7B9-4D0F-9B76-63514EC18606}" srcOrd="2" destOrd="0" parTransId="{6A62A26A-083A-459E-B739-91A4057A8573}" sibTransId="{75721723-7A05-408C-892E-853945DC896D}"/>
    <dgm:cxn modelId="{B1BB6DDA-6E59-4504-8E00-727267C57487}" type="presOf" srcId="{AF3F94F6-90AF-4052-8B2D-CBC8BBA15F83}" destId="{B1B9D23A-DC71-4665-83A8-9227AC558D88}" srcOrd="0" destOrd="0" presId="urn:microsoft.com/office/officeart/2005/8/layout/hierarchy1"/>
    <dgm:cxn modelId="{6ACAEC6E-CF3A-44E3-A39A-3DC47D5162FB}" type="presOf" srcId="{5F989D69-D48A-470C-B62F-97153A568239}" destId="{B3F0C0C4-3A42-4BE3-A7AF-A732D3E1DAF2}" srcOrd="0" destOrd="0" presId="urn:microsoft.com/office/officeart/2005/8/layout/hierarchy1"/>
    <dgm:cxn modelId="{F0C21609-61C4-4332-AC8F-BB7FFD208C72}" type="presOf" srcId="{C4869363-1B05-493F-BA8B-AC40426B386A}" destId="{A25ECF05-F631-4AF2-8B62-775823C195C8}" srcOrd="0" destOrd="0" presId="urn:microsoft.com/office/officeart/2005/8/layout/hierarchy1"/>
    <dgm:cxn modelId="{205172A0-86E8-4D36-A167-194FCE382C36}" srcId="{5F989D69-D48A-470C-B62F-97153A568239}" destId="{57056372-3CC7-4071-BD38-3657735DFDE9}" srcOrd="0" destOrd="0" parTransId="{D288F4E8-E73A-41A4-8407-69AA26ED755C}" sibTransId="{6398225F-A59D-4957-9950-27C4FFB4CBDC}"/>
    <dgm:cxn modelId="{1E54EBF8-BE9F-4A65-B773-4558B1698528}" type="presOf" srcId="{D288F4E8-E73A-41A4-8407-69AA26ED755C}" destId="{6364EAE0-6DF1-4778-A6A4-AFEE7E9DD567}" srcOrd="0" destOrd="0" presId="urn:microsoft.com/office/officeart/2005/8/layout/hierarchy1"/>
    <dgm:cxn modelId="{0AF02367-AC9F-4D99-A369-F2BA9DF3AB0A}" srcId="{5F989D69-D48A-470C-B62F-97153A568239}" destId="{106B9C8F-A5FC-45A5-BAE1-480A4078271D}" srcOrd="2" destOrd="0" parTransId="{AF3F94F6-90AF-4052-8B2D-CBC8BBA15F83}" sibTransId="{992A4A7A-FBAE-42A6-AAC1-2319359E5171}"/>
    <dgm:cxn modelId="{6A2E0220-3A05-4257-AAD0-739FE5E91EF7}" type="presParOf" srcId="{4B4D51FF-ED4B-44F8-8414-6DFF261354E3}" destId="{C9C2CED9-523A-4A2C-AAF2-F8F34BB878D0}" srcOrd="0" destOrd="0" presId="urn:microsoft.com/office/officeart/2005/8/layout/hierarchy1"/>
    <dgm:cxn modelId="{070744DE-DFF5-46E7-8D0C-B52D478EC0E0}" type="presParOf" srcId="{C9C2CED9-523A-4A2C-AAF2-F8F34BB878D0}" destId="{3C0C383D-B25B-4902-9935-FA90E3D496E1}" srcOrd="0" destOrd="0" presId="urn:microsoft.com/office/officeart/2005/8/layout/hierarchy1"/>
    <dgm:cxn modelId="{3B244C4D-7652-4912-B84C-E70D018317F1}" type="presParOf" srcId="{3C0C383D-B25B-4902-9935-FA90E3D496E1}" destId="{9B77E81F-ACA6-4B8D-A374-35CDD11648E3}" srcOrd="0" destOrd="0" presId="urn:microsoft.com/office/officeart/2005/8/layout/hierarchy1"/>
    <dgm:cxn modelId="{633B0759-5479-4220-8ECB-3BEFC4B2FA0A}" type="presParOf" srcId="{3C0C383D-B25B-4902-9935-FA90E3D496E1}" destId="{B3F0C0C4-3A42-4BE3-A7AF-A732D3E1DAF2}" srcOrd="1" destOrd="0" presId="urn:microsoft.com/office/officeart/2005/8/layout/hierarchy1"/>
    <dgm:cxn modelId="{AE280CED-3914-4827-9CB7-939B56F855F0}" type="presParOf" srcId="{C9C2CED9-523A-4A2C-AAF2-F8F34BB878D0}" destId="{D2305183-780E-45C9-BBAF-570F39C4B76C}" srcOrd="1" destOrd="0" presId="urn:microsoft.com/office/officeart/2005/8/layout/hierarchy1"/>
    <dgm:cxn modelId="{5EB9C2F7-D0A0-4B4B-9C34-04F189FEA0C2}" type="presParOf" srcId="{D2305183-780E-45C9-BBAF-570F39C4B76C}" destId="{6364EAE0-6DF1-4778-A6A4-AFEE7E9DD567}" srcOrd="0" destOrd="0" presId="urn:microsoft.com/office/officeart/2005/8/layout/hierarchy1"/>
    <dgm:cxn modelId="{2A89AFDC-5A63-4491-ADB7-C1D0A70AC525}" type="presParOf" srcId="{D2305183-780E-45C9-BBAF-570F39C4B76C}" destId="{4C2455FA-DDE6-45DA-AFF9-56D9286213B2}" srcOrd="1" destOrd="0" presId="urn:microsoft.com/office/officeart/2005/8/layout/hierarchy1"/>
    <dgm:cxn modelId="{94E46EB1-D25F-4E29-A951-D6DF1585B1E8}" type="presParOf" srcId="{4C2455FA-DDE6-45DA-AFF9-56D9286213B2}" destId="{D0FDD4EF-02DA-40B5-832C-1D6D70CCFA4E}" srcOrd="0" destOrd="0" presId="urn:microsoft.com/office/officeart/2005/8/layout/hierarchy1"/>
    <dgm:cxn modelId="{5DF1EB76-301C-41C4-8A97-1743DFA66B99}" type="presParOf" srcId="{D0FDD4EF-02DA-40B5-832C-1D6D70CCFA4E}" destId="{DC91545F-E30D-442F-B405-B2FAAFA042F6}" srcOrd="0" destOrd="0" presId="urn:microsoft.com/office/officeart/2005/8/layout/hierarchy1"/>
    <dgm:cxn modelId="{3609D2E7-13BB-49E2-94CC-454B56DD7C6E}" type="presParOf" srcId="{D0FDD4EF-02DA-40B5-832C-1D6D70CCFA4E}" destId="{D5EB01FD-5E42-4E0D-BD5D-C7574652736C}" srcOrd="1" destOrd="0" presId="urn:microsoft.com/office/officeart/2005/8/layout/hierarchy1"/>
    <dgm:cxn modelId="{7C3F34F3-1F13-49FB-8C85-F89FBACA18D5}" type="presParOf" srcId="{4C2455FA-DDE6-45DA-AFF9-56D9286213B2}" destId="{7787A8F3-5555-4579-8098-48064DF7A89C}" srcOrd="1" destOrd="0" presId="urn:microsoft.com/office/officeart/2005/8/layout/hierarchy1"/>
    <dgm:cxn modelId="{6E6E6315-8352-428B-9A26-62B81A7461F2}" type="presParOf" srcId="{D2305183-780E-45C9-BBAF-570F39C4B76C}" destId="{FABC7D31-74FF-4AA9-9E74-A12460E0F2C5}" srcOrd="2" destOrd="0" presId="urn:microsoft.com/office/officeart/2005/8/layout/hierarchy1"/>
    <dgm:cxn modelId="{AF611109-E643-4F3C-87C6-5D536A948C2E}" type="presParOf" srcId="{D2305183-780E-45C9-BBAF-570F39C4B76C}" destId="{2F04EED8-F6FB-4A05-80DC-AF534B95DE9D}" srcOrd="3" destOrd="0" presId="urn:microsoft.com/office/officeart/2005/8/layout/hierarchy1"/>
    <dgm:cxn modelId="{56052B5D-8EA1-45A0-959B-40B7535F42BC}" type="presParOf" srcId="{2F04EED8-F6FB-4A05-80DC-AF534B95DE9D}" destId="{93F6165F-9896-48C2-9855-92DF7B7E6A49}" srcOrd="0" destOrd="0" presId="urn:microsoft.com/office/officeart/2005/8/layout/hierarchy1"/>
    <dgm:cxn modelId="{CE4D8B5A-7197-412A-911D-D444378740EB}" type="presParOf" srcId="{93F6165F-9896-48C2-9855-92DF7B7E6A49}" destId="{52347397-F51E-4F53-8F1F-548E1D612900}" srcOrd="0" destOrd="0" presId="urn:microsoft.com/office/officeart/2005/8/layout/hierarchy1"/>
    <dgm:cxn modelId="{2ADA2B1D-846F-4337-8A38-6484E6D96D0A}" type="presParOf" srcId="{93F6165F-9896-48C2-9855-92DF7B7E6A49}" destId="{608713C4-EBFE-4EA5-B4AB-7C4749F1C99F}" srcOrd="1" destOrd="0" presId="urn:microsoft.com/office/officeart/2005/8/layout/hierarchy1"/>
    <dgm:cxn modelId="{66917492-CFCE-4B4D-BC3F-EBC8FCD846DA}" type="presParOf" srcId="{2F04EED8-F6FB-4A05-80DC-AF534B95DE9D}" destId="{1472C8A4-D66C-43B9-A261-A1C44E4F6EBE}" srcOrd="1" destOrd="0" presId="urn:microsoft.com/office/officeart/2005/8/layout/hierarchy1"/>
    <dgm:cxn modelId="{48C4FF10-F7E6-41EC-85C8-D4BE89C7A712}" type="presParOf" srcId="{1472C8A4-D66C-43B9-A261-A1C44E4F6EBE}" destId="{48E988D0-2757-4DB7-B64E-C3E2E317E133}" srcOrd="0" destOrd="0" presId="urn:microsoft.com/office/officeart/2005/8/layout/hierarchy1"/>
    <dgm:cxn modelId="{2B68EDA6-1459-4112-9131-26AE53EE6BA3}" type="presParOf" srcId="{1472C8A4-D66C-43B9-A261-A1C44E4F6EBE}" destId="{9DA5F28C-ACE6-42C7-91E5-F948DD0D40E5}" srcOrd="1" destOrd="0" presId="urn:microsoft.com/office/officeart/2005/8/layout/hierarchy1"/>
    <dgm:cxn modelId="{805C7AC6-AC2F-431D-AD2D-85C3141A4589}" type="presParOf" srcId="{9DA5F28C-ACE6-42C7-91E5-F948DD0D40E5}" destId="{5550E7AC-C842-4A5D-953D-F712B2653170}" srcOrd="0" destOrd="0" presId="urn:microsoft.com/office/officeart/2005/8/layout/hierarchy1"/>
    <dgm:cxn modelId="{26D05673-4E60-4430-9E37-684C320A69D6}" type="presParOf" srcId="{5550E7AC-C842-4A5D-953D-F712B2653170}" destId="{4112B93E-CC74-46C7-9D39-4455A10A3E28}" srcOrd="0" destOrd="0" presId="urn:microsoft.com/office/officeart/2005/8/layout/hierarchy1"/>
    <dgm:cxn modelId="{27A46F3F-8F15-435B-9E0F-94471DA0B33A}" type="presParOf" srcId="{5550E7AC-C842-4A5D-953D-F712B2653170}" destId="{CDAE9039-E5F1-4A0C-9B1D-BEE44A4EB5F3}" srcOrd="1" destOrd="0" presId="urn:microsoft.com/office/officeart/2005/8/layout/hierarchy1"/>
    <dgm:cxn modelId="{30DAB751-BC5F-4D96-9BD6-A24A24F2DC32}" type="presParOf" srcId="{9DA5F28C-ACE6-42C7-91E5-F948DD0D40E5}" destId="{D3842556-C6E3-48EC-B223-B9DFA8CAD02B}" srcOrd="1" destOrd="0" presId="urn:microsoft.com/office/officeart/2005/8/layout/hierarchy1"/>
    <dgm:cxn modelId="{750DBCBE-CD74-4DC6-BEA6-3174910536FE}" type="presParOf" srcId="{1472C8A4-D66C-43B9-A261-A1C44E4F6EBE}" destId="{A25ECF05-F631-4AF2-8B62-775823C195C8}" srcOrd="2" destOrd="0" presId="urn:microsoft.com/office/officeart/2005/8/layout/hierarchy1"/>
    <dgm:cxn modelId="{C981E2FB-99B8-4AF7-AB22-066018B8743A}" type="presParOf" srcId="{1472C8A4-D66C-43B9-A261-A1C44E4F6EBE}" destId="{36F0EEE2-B074-4C17-9FF6-14DF8ED4D2E1}" srcOrd="3" destOrd="0" presId="urn:microsoft.com/office/officeart/2005/8/layout/hierarchy1"/>
    <dgm:cxn modelId="{CCF195C9-4A77-49D2-A933-53B239F60C3A}" type="presParOf" srcId="{36F0EEE2-B074-4C17-9FF6-14DF8ED4D2E1}" destId="{FDC9E514-3916-4B92-A9E7-8FECE1185AF5}" srcOrd="0" destOrd="0" presId="urn:microsoft.com/office/officeart/2005/8/layout/hierarchy1"/>
    <dgm:cxn modelId="{39F11E2B-E8BF-43C6-BBF4-748EC4818C91}" type="presParOf" srcId="{FDC9E514-3916-4B92-A9E7-8FECE1185AF5}" destId="{355D87B1-A910-40B9-B2BB-A94375ADC1EF}" srcOrd="0" destOrd="0" presId="urn:microsoft.com/office/officeart/2005/8/layout/hierarchy1"/>
    <dgm:cxn modelId="{095414F7-D154-44B6-8F75-AE7162645CF7}" type="presParOf" srcId="{FDC9E514-3916-4B92-A9E7-8FECE1185AF5}" destId="{A62457DF-9B48-4702-9794-8A807B67C364}" srcOrd="1" destOrd="0" presId="urn:microsoft.com/office/officeart/2005/8/layout/hierarchy1"/>
    <dgm:cxn modelId="{12108B34-6FB4-45D7-874A-DE0B0B2CB60F}" type="presParOf" srcId="{36F0EEE2-B074-4C17-9FF6-14DF8ED4D2E1}" destId="{65BA9593-41C6-462E-B6A0-B30425B2BF78}" srcOrd="1" destOrd="0" presId="urn:microsoft.com/office/officeart/2005/8/layout/hierarchy1"/>
    <dgm:cxn modelId="{7DD13BB6-274F-4740-85D0-A36D2DC958F2}" type="presParOf" srcId="{1472C8A4-D66C-43B9-A261-A1C44E4F6EBE}" destId="{1A495693-B0DC-4E87-BE34-2A597E4C2984}" srcOrd="4" destOrd="0" presId="urn:microsoft.com/office/officeart/2005/8/layout/hierarchy1"/>
    <dgm:cxn modelId="{FD591FA5-4353-4EA4-BCB4-A21C0AE18C0B}" type="presParOf" srcId="{1472C8A4-D66C-43B9-A261-A1C44E4F6EBE}" destId="{778A6F58-6EF2-4CB2-9E49-57047FE8C814}" srcOrd="5" destOrd="0" presId="urn:microsoft.com/office/officeart/2005/8/layout/hierarchy1"/>
    <dgm:cxn modelId="{00902200-B4F1-4BF9-B967-2BB2A9A8CE93}" type="presParOf" srcId="{778A6F58-6EF2-4CB2-9E49-57047FE8C814}" destId="{4463021E-4379-4982-994D-C134C92D9CFD}" srcOrd="0" destOrd="0" presId="urn:microsoft.com/office/officeart/2005/8/layout/hierarchy1"/>
    <dgm:cxn modelId="{9E9F6EDD-6B2D-457E-AED9-0379DC8CDD38}" type="presParOf" srcId="{4463021E-4379-4982-994D-C134C92D9CFD}" destId="{A23F9BD9-CC32-49E3-BB89-EE5BE2549AF5}" srcOrd="0" destOrd="0" presId="urn:microsoft.com/office/officeart/2005/8/layout/hierarchy1"/>
    <dgm:cxn modelId="{BE3EF49B-A0F0-4361-9ADC-6F34572BEC73}" type="presParOf" srcId="{4463021E-4379-4982-994D-C134C92D9CFD}" destId="{9B150CCB-F8D8-41E6-92B3-B4F3F6850D1D}" srcOrd="1" destOrd="0" presId="urn:microsoft.com/office/officeart/2005/8/layout/hierarchy1"/>
    <dgm:cxn modelId="{29DA8CA5-8D7D-4896-8C6D-98F13118F748}" type="presParOf" srcId="{778A6F58-6EF2-4CB2-9E49-57047FE8C814}" destId="{9F3E58BB-B45A-4C76-833B-FC7768C45346}" srcOrd="1" destOrd="0" presId="urn:microsoft.com/office/officeart/2005/8/layout/hierarchy1"/>
    <dgm:cxn modelId="{EE41D622-3F6E-4315-811D-1EB39989C891}" type="presParOf" srcId="{D2305183-780E-45C9-BBAF-570F39C4B76C}" destId="{B1B9D23A-DC71-4665-83A8-9227AC558D88}" srcOrd="4" destOrd="0" presId="urn:microsoft.com/office/officeart/2005/8/layout/hierarchy1"/>
    <dgm:cxn modelId="{6A78933E-A261-427A-92E6-68C9FE8DD936}" type="presParOf" srcId="{D2305183-780E-45C9-BBAF-570F39C4B76C}" destId="{5D742FB8-C5AC-4F20-A051-C5280122D04F}" srcOrd="5" destOrd="0" presId="urn:microsoft.com/office/officeart/2005/8/layout/hierarchy1"/>
    <dgm:cxn modelId="{96F7302B-29E2-4F11-A144-DCFAD893B83F}" type="presParOf" srcId="{5D742FB8-C5AC-4F20-A051-C5280122D04F}" destId="{8DBB78A1-27E0-4698-BAEC-6EDCACF7B81F}" srcOrd="0" destOrd="0" presId="urn:microsoft.com/office/officeart/2005/8/layout/hierarchy1"/>
    <dgm:cxn modelId="{25E6B897-F327-498C-95CD-6AEA1DF22D0A}" type="presParOf" srcId="{8DBB78A1-27E0-4698-BAEC-6EDCACF7B81F}" destId="{72CF2425-0F0F-4735-9725-989EE75502BC}" srcOrd="0" destOrd="0" presId="urn:microsoft.com/office/officeart/2005/8/layout/hierarchy1"/>
    <dgm:cxn modelId="{814F1D6B-DB63-47B8-9D65-CB8907E02D14}" type="presParOf" srcId="{8DBB78A1-27E0-4698-BAEC-6EDCACF7B81F}" destId="{9F337E6A-767B-40DC-8379-87A54562BE47}" srcOrd="1" destOrd="0" presId="urn:microsoft.com/office/officeart/2005/8/layout/hierarchy1"/>
    <dgm:cxn modelId="{ED5C1353-7D45-4205-BB60-5B52A9188CEC}" type="presParOf" srcId="{5D742FB8-C5AC-4F20-A051-C5280122D04F}" destId="{4E1A41E0-A2B3-4761-85C4-B6BDE75F77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56F4E5-8B00-44F7-9C04-C86854886E5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8EB11783-AFA4-400E-997D-3F4FC2FE1792}">
      <dgm:prSet phldrT="[Metin]"/>
      <dgm:spPr/>
      <dgm:t>
        <a:bodyPr/>
        <a:lstStyle/>
        <a:p>
          <a:r>
            <a:rPr lang="tr-TR" dirty="0" smtClean="0"/>
            <a:t>İşitme kaybı ve engelinin derecelendirilmesi </a:t>
          </a:r>
          <a:endParaRPr lang="tr-TR" dirty="0"/>
        </a:p>
      </dgm:t>
    </dgm:pt>
    <dgm:pt modelId="{D1F8DE0F-A76B-4D12-8E3F-847610FF20D8}" type="parTrans" cxnId="{2754EB9E-2427-4CDB-8D79-D6B699F9CBB0}">
      <dgm:prSet/>
      <dgm:spPr/>
      <dgm:t>
        <a:bodyPr/>
        <a:lstStyle/>
        <a:p>
          <a:endParaRPr lang="tr-TR"/>
        </a:p>
      </dgm:t>
    </dgm:pt>
    <dgm:pt modelId="{E0F25BE2-C591-4927-A5EB-38BF3C6FC841}" type="sibTrans" cxnId="{2754EB9E-2427-4CDB-8D79-D6B699F9CBB0}">
      <dgm:prSet/>
      <dgm:spPr/>
      <dgm:t>
        <a:bodyPr/>
        <a:lstStyle/>
        <a:p>
          <a:endParaRPr lang="tr-TR"/>
        </a:p>
      </dgm:t>
    </dgm:pt>
    <dgm:pt modelId="{FE099536-CBF7-4F66-9562-67638DE416D3}">
      <dgm:prSet phldrT="[Metin]"/>
      <dgm:spPr/>
      <dgm:t>
        <a:bodyPr/>
        <a:lstStyle/>
        <a:p>
          <a:r>
            <a:rPr lang="tr-TR" dirty="0" err="1" smtClean="0"/>
            <a:t>Odyolojik</a:t>
          </a:r>
          <a:r>
            <a:rPr lang="tr-TR" dirty="0" smtClean="0"/>
            <a:t> derecelendirme</a:t>
          </a:r>
          <a:endParaRPr lang="tr-TR" dirty="0"/>
        </a:p>
      </dgm:t>
    </dgm:pt>
    <dgm:pt modelId="{67B09D6B-238F-4AE8-88DB-792CBA61AEB2}" type="parTrans" cxnId="{20EF6ED0-45C2-4694-8B1A-510589D85097}">
      <dgm:prSet/>
      <dgm:spPr/>
      <dgm:t>
        <a:bodyPr/>
        <a:lstStyle/>
        <a:p>
          <a:endParaRPr lang="tr-TR"/>
        </a:p>
      </dgm:t>
    </dgm:pt>
    <dgm:pt modelId="{B8CE9BD8-66B4-4263-AEB1-EFAFD7BC6176}" type="sibTrans" cxnId="{20EF6ED0-45C2-4694-8B1A-510589D85097}">
      <dgm:prSet/>
      <dgm:spPr/>
      <dgm:t>
        <a:bodyPr/>
        <a:lstStyle/>
        <a:p>
          <a:endParaRPr lang="tr-TR"/>
        </a:p>
      </dgm:t>
    </dgm:pt>
    <dgm:pt modelId="{E910DC34-CE3A-40CF-9E48-941C4176FA4E}">
      <dgm:prSet phldrT="[Metin]"/>
      <dgm:spPr/>
      <dgm:t>
        <a:bodyPr/>
        <a:lstStyle/>
        <a:p>
          <a:r>
            <a:rPr lang="tr-TR" dirty="0" smtClean="0"/>
            <a:t>Derecelendirmeyi etkileyen diğer faktörler </a:t>
          </a:r>
          <a:endParaRPr lang="tr-TR" dirty="0"/>
        </a:p>
      </dgm:t>
    </dgm:pt>
    <dgm:pt modelId="{6AE0E512-35A9-495A-B667-DA5365EFC920}" type="parTrans" cxnId="{F801FD70-6CA3-4FD7-A105-B866A2D7E714}">
      <dgm:prSet/>
      <dgm:spPr/>
      <dgm:t>
        <a:bodyPr/>
        <a:lstStyle/>
        <a:p>
          <a:endParaRPr lang="tr-TR"/>
        </a:p>
      </dgm:t>
    </dgm:pt>
    <dgm:pt modelId="{472DB9FF-19DB-4042-A7C7-CC97F3B16353}" type="sibTrans" cxnId="{F801FD70-6CA3-4FD7-A105-B866A2D7E714}">
      <dgm:prSet/>
      <dgm:spPr/>
      <dgm:t>
        <a:bodyPr/>
        <a:lstStyle/>
        <a:p>
          <a:endParaRPr lang="tr-TR"/>
        </a:p>
      </dgm:t>
    </dgm:pt>
    <dgm:pt modelId="{47ADAB50-F531-44D1-8B22-6772335A2A6B}" type="pres">
      <dgm:prSet presAssocID="{2156F4E5-8B00-44F7-9C04-C86854886E5C}" presName="hierChild1" presStyleCnt="0">
        <dgm:presLayoutVars>
          <dgm:orgChart val="1"/>
          <dgm:chPref val="1"/>
          <dgm:dir/>
          <dgm:animOne val="branch"/>
          <dgm:animLvl val="lvl"/>
          <dgm:resizeHandles/>
        </dgm:presLayoutVars>
      </dgm:prSet>
      <dgm:spPr/>
      <dgm:t>
        <a:bodyPr/>
        <a:lstStyle/>
        <a:p>
          <a:endParaRPr lang="tr-TR"/>
        </a:p>
      </dgm:t>
    </dgm:pt>
    <dgm:pt modelId="{7EDAC932-3254-454A-914F-A525DCA383F5}" type="pres">
      <dgm:prSet presAssocID="{8EB11783-AFA4-400E-997D-3F4FC2FE1792}" presName="hierRoot1" presStyleCnt="0">
        <dgm:presLayoutVars>
          <dgm:hierBranch val="init"/>
        </dgm:presLayoutVars>
      </dgm:prSet>
      <dgm:spPr/>
    </dgm:pt>
    <dgm:pt modelId="{A34A274A-6FB5-46F4-96F9-4FF4A2FB224B}" type="pres">
      <dgm:prSet presAssocID="{8EB11783-AFA4-400E-997D-3F4FC2FE1792}" presName="rootComposite1" presStyleCnt="0"/>
      <dgm:spPr/>
    </dgm:pt>
    <dgm:pt modelId="{754842A3-0B62-4D75-87D8-664C56F93DAD}" type="pres">
      <dgm:prSet presAssocID="{8EB11783-AFA4-400E-997D-3F4FC2FE1792}" presName="rootText1" presStyleLbl="node0" presStyleIdx="0" presStyleCnt="1">
        <dgm:presLayoutVars>
          <dgm:chPref val="3"/>
        </dgm:presLayoutVars>
      </dgm:prSet>
      <dgm:spPr/>
      <dgm:t>
        <a:bodyPr/>
        <a:lstStyle/>
        <a:p>
          <a:endParaRPr lang="tr-TR"/>
        </a:p>
      </dgm:t>
    </dgm:pt>
    <dgm:pt modelId="{0120B0D6-4CEC-42B4-ADB4-ECC95DEE7109}" type="pres">
      <dgm:prSet presAssocID="{8EB11783-AFA4-400E-997D-3F4FC2FE1792}" presName="rootConnector1" presStyleLbl="node1" presStyleIdx="0" presStyleCnt="0"/>
      <dgm:spPr/>
      <dgm:t>
        <a:bodyPr/>
        <a:lstStyle/>
        <a:p>
          <a:endParaRPr lang="tr-TR"/>
        </a:p>
      </dgm:t>
    </dgm:pt>
    <dgm:pt modelId="{B0CE3676-3FBD-4056-BB57-C181C2D2E7FA}" type="pres">
      <dgm:prSet presAssocID="{8EB11783-AFA4-400E-997D-3F4FC2FE1792}" presName="hierChild2" presStyleCnt="0"/>
      <dgm:spPr/>
    </dgm:pt>
    <dgm:pt modelId="{23EA5C34-3DA2-4E66-8A0C-C4C19A1BE327}" type="pres">
      <dgm:prSet presAssocID="{67B09D6B-238F-4AE8-88DB-792CBA61AEB2}" presName="Name37" presStyleLbl="parChTrans1D2" presStyleIdx="0" presStyleCnt="2"/>
      <dgm:spPr/>
      <dgm:t>
        <a:bodyPr/>
        <a:lstStyle/>
        <a:p>
          <a:endParaRPr lang="tr-TR"/>
        </a:p>
      </dgm:t>
    </dgm:pt>
    <dgm:pt modelId="{9BAC3727-A23A-4297-A509-7561A9CEEC35}" type="pres">
      <dgm:prSet presAssocID="{FE099536-CBF7-4F66-9562-67638DE416D3}" presName="hierRoot2" presStyleCnt="0">
        <dgm:presLayoutVars>
          <dgm:hierBranch val="init"/>
        </dgm:presLayoutVars>
      </dgm:prSet>
      <dgm:spPr/>
    </dgm:pt>
    <dgm:pt modelId="{966F67B9-D4DF-4865-9F23-474B6596CFC5}" type="pres">
      <dgm:prSet presAssocID="{FE099536-CBF7-4F66-9562-67638DE416D3}" presName="rootComposite" presStyleCnt="0"/>
      <dgm:spPr/>
    </dgm:pt>
    <dgm:pt modelId="{A56DC57D-5031-45D2-8CC3-0DEE39B1AB59}" type="pres">
      <dgm:prSet presAssocID="{FE099536-CBF7-4F66-9562-67638DE416D3}" presName="rootText" presStyleLbl="node2" presStyleIdx="0" presStyleCnt="2">
        <dgm:presLayoutVars>
          <dgm:chPref val="3"/>
        </dgm:presLayoutVars>
      </dgm:prSet>
      <dgm:spPr/>
      <dgm:t>
        <a:bodyPr/>
        <a:lstStyle/>
        <a:p>
          <a:endParaRPr lang="tr-TR"/>
        </a:p>
      </dgm:t>
    </dgm:pt>
    <dgm:pt modelId="{369D1308-3740-4006-9D30-7571CD000FEF}" type="pres">
      <dgm:prSet presAssocID="{FE099536-CBF7-4F66-9562-67638DE416D3}" presName="rootConnector" presStyleLbl="node2" presStyleIdx="0" presStyleCnt="2"/>
      <dgm:spPr/>
      <dgm:t>
        <a:bodyPr/>
        <a:lstStyle/>
        <a:p>
          <a:endParaRPr lang="tr-TR"/>
        </a:p>
      </dgm:t>
    </dgm:pt>
    <dgm:pt modelId="{E72E72AB-6C8D-42B5-AA50-9CB08BE78657}" type="pres">
      <dgm:prSet presAssocID="{FE099536-CBF7-4F66-9562-67638DE416D3}" presName="hierChild4" presStyleCnt="0"/>
      <dgm:spPr/>
    </dgm:pt>
    <dgm:pt modelId="{1EE3A731-B3F4-4A38-839A-74034C4F4B00}" type="pres">
      <dgm:prSet presAssocID="{FE099536-CBF7-4F66-9562-67638DE416D3}" presName="hierChild5" presStyleCnt="0"/>
      <dgm:spPr/>
    </dgm:pt>
    <dgm:pt modelId="{25DC50E5-99A2-485C-888F-EC5C2C38F1A0}" type="pres">
      <dgm:prSet presAssocID="{6AE0E512-35A9-495A-B667-DA5365EFC920}" presName="Name37" presStyleLbl="parChTrans1D2" presStyleIdx="1" presStyleCnt="2"/>
      <dgm:spPr/>
      <dgm:t>
        <a:bodyPr/>
        <a:lstStyle/>
        <a:p>
          <a:endParaRPr lang="tr-TR"/>
        </a:p>
      </dgm:t>
    </dgm:pt>
    <dgm:pt modelId="{78FD60D4-DC84-4028-9E98-0561EF58A047}" type="pres">
      <dgm:prSet presAssocID="{E910DC34-CE3A-40CF-9E48-941C4176FA4E}" presName="hierRoot2" presStyleCnt="0">
        <dgm:presLayoutVars>
          <dgm:hierBranch val="init"/>
        </dgm:presLayoutVars>
      </dgm:prSet>
      <dgm:spPr/>
    </dgm:pt>
    <dgm:pt modelId="{E57C1B6F-012D-417F-B2B7-C83307F8390F}" type="pres">
      <dgm:prSet presAssocID="{E910DC34-CE3A-40CF-9E48-941C4176FA4E}" presName="rootComposite" presStyleCnt="0"/>
      <dgm:spPr/>
    </dgm:pt>
    <dgm:pt modelId="{193896F1-79AB-42F1-9157-F40E4EFA4C15}" type="pres">
      <dgm:prSet presAssocID="{E910DC34-CE3A-40CF-9E48-941C4176FA4E}" presName="rootText" presStyleLbl="node2" presStyleIdx="1" presStyleCnt="2">
        <dgm:presLayoutVars>
          <dgm:chPref val="3"/>
        </dgm:presLayoutVars>
      </dgm:prSet>
      <dgm:spPr/>
      <dgm:t>
        <a:bodyPr/>
        <a:lstStyle/>
        <a:p>
          <a:endParaRPr lang="tr-TR"/>
        </a:p>
      </dgm:t>
    </dgm:pt>
    <dgm:pt modelId="{673E0ED3-CF94-4631-B00C-33442EC16F32}" type="pres">
      <dgm:prSet presAssocID="{E910DC34-CE3A-40CF-9E48-941C4176FA4E}" presName="rootConnector" presStyleLbl="node2" presStyleIdx="1" presStyleCnt="2"/>
      <dgm:spPr/>
      <dgm:t>
        <a:bodyPr/>
        <a:lstStyle/>
        <a:p>
          <a:endParaRPr lang="tr-TR"/>
        </a:p>
      </dgm:t>
    </dgm:pt>
    <dgm:pt modelId="{A2C462B8-59E4-46DC-8DDD-E6F7A6BA09E6}" type="pres">
      <dgm:prSet presAssocID="{E910DC34-CE3A-40CF-9E48-941C4176FA4E}" presName="hierChild4" presStyleCnt="0"/>
      <dgm:spPr/>
    </dgm:pt>
    <dgm:pt modelId="{F89DD27B-BC4D-4D95-89A7-C2F02D5DD49E}" type="pres">
      <dgm:prSet presAssocID="{E910DC34-CE3A-40CF-9E48-941C4176FA4E}" presName="hierChild5" presStyleCnt="0"/>
      <dgm:spPr/>
    </dgm:pt>
    <dgm:pt modelId="{822585AF-760D-4609-8D79-E131070A42B5}" type="pres">
      <dgm:prSet presAssocID="{8EB11783-AFA4-400E-997D-3F4FC2FE1792}" presName="hierChild3" presStyleCnt="0"/>
      <dgm:spPr/>
    </dgm:pt>
  </dgm:ptLst>
  <dgm:cxnLst>
    <dgm:cxn modelId="{20EF6ED0-45C2-4694-8B1A-510589D85097}" srcId="{8EB11783-AFA4-400E-997D-3F4FC2FE1792}" destId="{FE099536-CBF7-4F66-9562-67638DE416D3}" srcOrd="0" destOrd="0" parTransId="{67B09D6B-238F-4AE8-88DB-792CBA61AEB2}" sibTransId="{B8CE9BD8-66B4-4263-AEB1-EFAFD7BC6176}"/>
    <dgm:cxn modelId="{B1448554-976D-41CE-B190-6820FF1BEC1E}" type="presOf" srcId="{FE099536-CBF7-4F66-9562-67638DE416D3}" destId="{A56DC57D-5031-45D2-8CC3-0DEE39B1AB59}" srcOrd="0" destOrd="0" presId="urn:microsoft.com/office/officeart/2005/8/layout/orgChart1"/>
    <dgm:cxn modelId="{C4CBFCEC-4FBC-4CB7-9450-DAAA83C070AD}" type="presOf" srcId="{FE099536-CBF7-4F66-9562-67638DE416D3}" destId="{369D1308-3740-4006-9D30-7571CD000FEF}" srcOrd="1" destOrd="0" presId="urn:microsoft.com/office/officeart/2005/8/layout/orgChart1"/>
    <dgm:cxn modelId="{FA8F1BC8-1E64-4580-B765-1025A7657802}" type="presOf" srcId="{2156F4E5-8B00-44F7-9C04-C86854886E5C}" destId="{47ADAB50-F531-44D1-8B22-6772335A2A6B}" srcOrd="0" destOrd="0" presId="urn:microsoft.com/office/officeart/2005/8/layout/orgChart1"/>
    <dgm:cxn modelId="{EDA729F6-AC45-4DC8-A739-A8BA22DA97F4}" type="presOf" srcId="{E910DC34-CE3A-40CF-9E48-941C4176FA4E}" destId="{673E0ED3-CF94-4631-B00C-33442EC16F32}" srcOrd="1" destOrd="0" presId="urn:microsoft.com/office/officeart/2005/8/layout/orgChart1"/>
    <dgm:cxn modelId="{2754EB9E-2427-4CDB-8D79-D6B699F9CBB0}" srcId="{2156F4E5-8B00-44F7-9C04-C86854886E5C}" destId="{8EB11783-AFA4-400E-997D-3F4FC2FE1792}" srcOrd="0" destOrd="0" parTransId="{D1F8DE0F-A76B-4D12-8E3F-847610FF20D8}" sibTransId="{E0F25BE2-C591-4927-A5EB-38BF3C6FC841}"/>
    <dgm:cxn modelId="{0F206628-E96A-4BCD-971F-9606A291FB42}" type="presOf" srcId="{67B09D6B-238F-4AE8-88DB-792CBA61AEB2}" destId="{23EA5C34-3DA2-4E66-8A0C-C4C19A1BE327}" srcOrd="0" destOrd="0" presId="urn:microsoft.com/office/officeart/2005/8/layout/orgChart1"/>
    <dgm:cxn modelId="{244D8003-5124-4B11-BD4E-9196DB30A6A2}" type="presOf" srcId="{8EB11783-AFA4-400E-997D-3F4FC2FE1792}" destId="{754842A3-0B62-4D75-87D8-664C56F93DAD}" srcOrd="0" destOrd="0" presId="urn:microsoft.com/office/officeart/2005/8/layout/orgChart1"/>
    <dgm:cxn modelId="{0228A936-D1D6-419E-80A3-98CC0619FD13}" type="presOf" srcId="{6AE0E512-35A9-495A-B667-DA5365EFC920}" destId="{25DC50E5-99A2-485C-888F-EC5C2C38F1A0}" srcOrd="0" destOrd="0" presId="urn:microsoft.com/office/officeart/2005/8/layout/orgChart1"/>
    <dgm:cxn modelId="{F801FD70-6CA3-4FD7-A105-B866A2D7E714}" srcId="{8EB11783-AFA4-400E-997D-3F4FC2FE1792}" destId="{E910DC34-CE3A-40CF-9E48-941C4176FA4E}" srcOrd="1" destOrd="0" parTransId="{6AE0E512-35A9-495A-B667-DA5365EFC920}" sibTransId="{472DB9FF-19DB-4042-A7C7-CC97F3B16353}"/>
    <dgm:cxn modelId="{42AAFEB5-C9E5-4A84-95E1-6EBF82595D95}" type="presOf" srcId="{E910DC34-CE3A-40CF-9E48-941C4176FA4E}" destId="{193896F1-79AB-42F1-9157-F40E4EFA4C15}" srcOrd="0" destOrd="0" presId="urn:microsoft.com/office/officeart/2005/8/layout/orgChart1"/>
    <dgm:cxn modelId="{4D17CD1C-24B9-40E7-A4E7-B197C72BC232}" type="presOf" srcId="{8EB11783-AFA4-400E-997D-3F4FC2FE1792}" destId="{0120B0D6-4CEC-42B4-ADB4-ECC95DEE7109}" srcOrd="1" destOrd="0" presId="urn:microsoft.com/office/officeart/2005/8/layout/orgChart1"/>
    <dgm:cxn modelId="{D003473D-F6EB-4DB7-AE6A-EF48048E9198}" type="presParOf" srcId="{47ADAB50-F531-44D1-8B22-6772335A2A6B}" destId="{7EDAC932-3254-454A-914F-A525DCA383F5}" srcOrd="0" destOrd="0" presId="urn:microsoft.com/office/officeart/2005/8/layout/orgChart1"/>
    <dgm:cxn modelId="{B251A4E2-0638-4064-A829-EA254AC19B9A}" type="presParOf" srcId="{7EDAC932-3254-454A-914F-A525DCA383F5}" destId="{A34A274A-6FB5-46F4-96F9-4FF4A2FB224B}" srcOrd="0" destOrd="0" presId="urn:microsoft.com/office/officeart/2005/8/layout/orgChart1"/>
    <dgm:cxn modelId="{41A50543-8490-40B0-802B-2163F2F42C44}" type="presParOf" srcId="{A34A274A-6FB5-46F4-96F9-4FF4A2FB224B}" destId="{754842A3-0B62-4D75-87D8-664C56F93DAD}" srcOrd="0" destOrd="0" presId="urn:microsoft.com/office/officeart/2005/8/layout/orgChart1"/>
    <dgm:cxn modelId="{FC953D06-CE11-444C-9313-2A4EF1755E7E}" type="presParOf" srcId="{A34A274A-6FB5-46F4-96F9-4FF4A2FB224B}" destId="{0120B0D6-4CEC-42B4-ADB4-ECC95DEE7109}" srcOrd="1" destOrd="0" presId="urn:microsoft.com/office/officeart/2005/8/layout/orgChart1"/>
    <dgm:cxn modelId="{186E06D9-5E89-4E90-98C6-F1914797880B}" type="presParOf" srcId="{7EDAC932-3254-454A-914F-A525DCA383F5}" destId="{B0CE3676-3FBD-4056-BB57-C181C2D2E7FA}" srcOrd="1" destOrd="0" presId="urn:microsoft.com/office/officeart/2005/8/layout/orgChart1"/>
    <dgm:cxn modelId="{BB036D2C-C4F2-4247-9A89-623B7EFF7DDC}" type="presParOf" srcId="{B0CE3676-3FBD-4056-BB57-C181C2D2E7FA}" destId="{23EA5C34-3DA2-4E66-8A0C-C4C19A1BE327}" srcOrd="0" destOrd="0" presId="urn:microsoft.com/office/officeart/2005/8/layout/orgChart1"/>
    <dgm:cxn modelId="{F927DF1F-0CB6-47DF-9E5E-4295B48CEEA1}" type="presParOf" srcId="{B0CE3676-3FBD-4056-BB57-C181C2D2E7FA}" destId="{9BAC3727-A23A-4297-A509-7561A9CEEC35}" srcOrd="1" destOrd="0" presId="urn:microsoft.com/office/officeart/2005/8/layout/orgChart1"/>
    <dgm:cxn modelId="{F20D114D-076D-44B7-A06F-4A6AF8413E9F}" type="presParOf" srcId="{9BAC3727-A23A-4297-A509-7561A9CEEC35}" destId="{966F67B9-D4DF-4865-9F23-474B6596CFC5}" srcOrd="0" destOrd="0" presId="urn:microsoft.com/office/officeart/2005/8/layout/orgChart1"/>
    <dgm:cxn modelId="{89CF53A2-2E26-4DAB-8188-EA1262EE2FDB}" type="presParOf" srcId="{966F67B9-D4DF-4865-9F23-474B6596CFC5}" destId="{A56DC57D-5031-45D2-8CC3-0DEE39B1AB59}" srcOrd="0" destOrd="0" presId="urn:microsoft.com/office/officeart/2005/8/layout/orgChart1"/>
    <dgm:cxn modelId="{137F7282-4BE8-497D-9701-4B6CFC078156}" type="presParOf" srcId="{966F67B9-D4DF-4865-9F23-474B6596CFC5}" destId="{369D1308-3740-4006-9D30-7571CD000FEF}" srcOrd="1" destOrd="0" presId="urn:microsoft.com/office/officeart/2005/8/layout/orgChart1"/>
    <dgm:cxn modelId="{BB15FA35-479B-4A1B-9EAD-9983CA17869B}" type="presParOf" srcId="{9BAC3727-A23A-4297-A509-7561A9CEEC35}" destId="{E72E72AB-6C8D-42B5-AA50-9CB08BE78657}" srcOrd="1" destOrd="0" presId="urn:microsoft.com/office/officeart/2005/8/layout/orgChart1"/>
    <dgm:cxn modelId="{8AC5B7B1-8E3B-42BD-BF85-6A2EFEF6F5EA}" type="presParOf" srcId="{9BAC3727-A23A-4297-A509-7561A9CEEC35}" destId="{1EE3A731-B3F4-4A38-839A-74034C4F4B00}" srcOrd="2" destOrd="0" presId="urn:microsoft.com/office/officeart/2005/8/layout/orgChart1"/>
    <dgm:cxn modelId="{1A73F588-B530-41A5-A817-8F0C374800DA}" type="presParOf" srcId="{B0CE3676-3FBD-4056-BB57-C181C2D2E7FA}" destId="{25DC50E5-99A2-485C-888F-EC5C2C38F1A0}" srcOrd="2" destOrd="0" presId="urn:microsoft.com/office/officeart/2005/8/layout/orgChart1"/>
    <dgm:cxn modelId="{78975C68-1056-4C8A-897D-FDDE4664A7A4}" type="presParOf" srcId="{B0CE3676-3FBD-4056-BB57-C181C2D2E7FA}" destId="{78FD60D4-DC84-4028-9E98-0561EF58A047}" srcOrd="3" destOrd="0" presId="urn:microsoft.com/office/officeart/2005/8/layout/orgChart1"/>
    <dgm:cxn modelId="{D8AF812B-A92A-4C79-B5C7-1E36121920C7}" type="presParOf" srcId="{78FD60D4-DC84-4028-9E98-0561EF58A047}" destId="{E57C1B6F-012D-417F-B2B7-C83307F8390F}" srcOrd="0" destOrd="0" presId="urn:microsoft.com/office/officeart/2005/8/layout/orgChart1"/>
    <dgm:cxn modelId="{9322B0DF-48EC-45B4-B4C8-B165E43241FE}" type="presParOf" srcId="{E57C1B6F-012D-417F-B2B7-C83307F8390F}" destId="{193896F1-79AB-42F1-9157-F40E4EFA4C15}" srcOrd="0" destOrd="0" presId="urn:microsoft.com/office/officeart/2005/8/layout/orgChart1"/>
    <dgm:cxn modelId="{88C3B1F1-0840-4422-884C-20093ED143B9}" type="presParOf" srcId="{E57C1B6F-012D-417F-B2B7-C83307F8390F}" destId="{673E0ED3-CF94-4631-B00C-33442EC16F32}" srcOrd="1" destOrd="0" presId="urn:microsoft.com/office/officeart/2005/8/layout/orgChart1"/>
    <dgm:cxn modelId="{0EA9CEB8-8D03-4AF1-B86B-174BFAC12927}" type="presParOf" srcId="{78FD60D4-DC84-4028-9E98-0561EF58A047}" destId="{A2C462B8-59E4-46DC-8DDD-E6F7A6BA09E6}" srcOrd="1" destOrd="0" presId="urn:microsoft.com/office/officeart/2005/8/layout/orgChart1"/>
    <dgm:cxn modelId="{D16038B6-BD93-44C7-9191-A796BEF5804E}" type="presParOf" srcId="{78FD60D4-DC84-4028-9E98-0561EF58A047}" destId="{F89DD27B-BC4D-4D95-89A7-C2F02D5DD49E}" srcOrd="2" destOrd="0" presId="urn:microsoft.com/office/officeart/2005/8/layout/orgChart1"/>
    <dgm:cxn modelId="{CF329BC5-4A1F-4C8B-8786-636C02D9F047}" type="presParOf" srcId="{7EDAC932-3254-454A-914F-A525DCA383F5}" destId="{822585AF-760D-4609-8D79-E131070A42B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9D23A-DC71-4665-83A8-9227AC558D88}">
      <dsp:nvSpPr>
        <dsp:cNvPr id="0" name=""/>
        <dsp:cNvSpPr/>
      </dsp:nvSpPr>
      <dsp:spPr>
        <a:xfrm>
          <a:off x="5164607" y="1066678"/>
          <a:ext cx="2050233" cy="487862"/>
        </a:xfrm>
        <a:custGeom>
          <a:avLst/>
          <a:gdLst/>
          <a:ahLst/>
          <a:cxnLst/>
          <a:rect l="0" t="0" r="0" b="0"/>
          <a:pathLst>
            <a:path>
              <a:moveTo>
                <a:pt x="0" y="0"/>
              </a:moveTo>
              <a:lnTo>
                <a:pt x="0" y="332464"/>
              </a:lnTo>
              <a:lnTo>
                <a:pt x="2050233" y="332464"/>
              </a:lnTo>
              <a:lnTo>
                <a:pt x="2050233" y="487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495693-B0DC-4E87-BE34-2A597E4C2984}">
      <dsp:nvSpPr>
        <dsp:cNvPr id="0" name=""/>
        <dsp:cNvSpPr/>
      </dsp:nvSpPr>
      <dsp:spPr>
        <a:xfrm>
          <a:off x="5164607" y="2619731"/>
          <a:ext cx="2050233" cy="487862"/>
        </a:xfrm>
        <a:custGeom>
          <a:avLst/>
          <a:gdLst/>
          <a:ahLst/>
          <a:cxnLst/>
          <a:rect l="0" t="0" r="0" b="0"/>
          <a:pathLst>
            <a:path>
              <a:moveTo>
                <a:pt x="0" y="0"/>
              </a:moveTo>
              <a:lnTo>
                <a:pt x="0" y="332464"/>
              </a:lnTo>
              <a:lnTo>
                <a:pt x="2050233" y="332464"/>
              </a:lnTo>
              <a:lnTo>
                <a:pt x="2050233" y="4878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5ECF05-F631-4AF2-8B62-775823C195C8}">
      <dsp:nvSpPr>
        <dsp:cNvPr id="0" name=""/>
        <dsp:cNvSpPr/>
      </dsp:nvSpPr>
      <dsp:spPr>
        <a:xfrm>
          <a:off x="5118887" y="2619731"/>
          <a:ext cx="91440" cy="487862"/>
        </a:xfrm>
        <a:custGeom>
          <a:avLst/>
          <a:gdLst/>
          <a:ahLst/>
          <a:cxnLst/>
          <a:rect l="0" t="0" r="0" b="0"/>
          <a:pathLst>
            <a:path>
              <a:moveTo>
                <a:pt x="45720" y="0"/>
              </a:moveTo>
              <a:lnTo>
                <a:pt x="45720" y="4878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E988D0-2757-4DB7-B64E-C3E2E317E133}">
      <dsp:nvSpPr>
        <dsp:cNvPr id="0" name=""/>
        <dsp:cNvSpPr/>
      </dsp:nvSpPr>
      <dsp:spPr>
        <a:xfrm>
          <a:off x="3114373" y="2619731"/>
          <a:ext cx="2050233" cy="487862"/>
        </a:xfrm>
        <a:custGeom>
          <a:avLst/>
          <a:gdLst/>
          <a:ahLst/>
          <a:cxnLst/>
          <a:rect l="0" t="0" r="0" b="0"/>
          <a:pathLst>
            <a:path>
              <a:moveTo>
                <a:pt x="2050233" y="0"/>
              </a:moveTo>
              <a:lnTo>
                <a:pt x="2050233" y="332464"/>
              </a:lnTo>
              <a:lnTo>
                <a:pt x="0" y="332464"/>
              </a:lnTo>
              <a:lnTo>
                <a:pt x="0" y="4878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BC7D31-74FF-4AA9-9E74-A12460E0F2C5}">
      <dsp:nvSpPr>
        <dsp:cNvPr id="0" name=""/>
        <dsp:cNvSpPr/>
      </dsp:nvSpPr>
      <dsp:spPr>
        <a:xfrm>
          <a:off x="5118887" y="1066678"/>
          <a:ext cx="91440" cy="487862"/>
        </a:xfrm>
        <a:custGeom>
          <a:avLst/>
          <a:gdLst/>
          <a:ahLst/>
          <a:cxnLst/>
          <a:rect l="0" t="0" r="0" b="0"/>
          <a:pathLst>
            <a:path>
              <a:moveTo>
                <a:pt x="45720" y="0"/>
              </a:moveTo>
              <a:lnTo>
                <a:pt x="45720" y="487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64EAE0-6DF1-4778-A6A4-AFEE7E9DD567}">
      <dsp:nvSpPr>
        <dsp:cNvPr id="0" name=""/>
        <dsp:cNvSpPr/>
      </dsp:nvSpPr>
      <dsp:spPr>
        <a:xfrm>
          <a:off x="3114373" y="1066678"/>
          <a:ext cx="2050233" cy="487862"/>
        </a:xfrm>
        <a:custGeom>
          <a:avLst/>
          <a:gdLst/>
          <a:ahLst/>
          <a:cxnLst/>
          <a:rect l="0" t="0" r="0" b="0"/>
          <a:pathLst>
            <a:path>
              <a:moveTo>
                <a:pt x="2050233" y="0"/>
              </a:moveTo>
              <a:lnTo>
                <a:pt x="2050233" y="332464"/>
              </a:lnTo>
              <a:lnTo>
                <a:pt x="0" y="332464"/>
              </a:lnTo>
              <a:lnTo>
                <a:pt x="0" y="487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7E81F-ACA6-4B8D-A374-35CDD11648E3}">
      <dsp:nvSpPr>
        <dsp:cNvPr id="0" name=""/>
        <dsp:cNvSpPr/>
      </dsp:nvSpPr>
      <dsp:spPr>
        <a:xfrm>
          <a:off x="4325875" y="1489"/>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0C0C4-3A42-4BE3-A7AF-A732D3E1DAF2}">
      <dsp:nvSpPr>
        <dsp:cNvPr id="0" name=""/>
        <dsp:cNvSpPr/>
      </dsp:nvSpPr>
      <dsp:spPr>
        <a:xfrm>
          <a:off x="4512260" y="178554"/>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İŞTME KAYBI TİPLERİ</a:t>
          </a:r>
          <a:endParaRPr lang="tr-TR" sz="2000" kern="1200" dirty="0"/>
        </a:p>
      </dsp:txBody>
      <dsp:txXfrm>
        <a:off x="4543458" y="209752"/>
        <a:ext cx="1615068" cy="1002793"/>
      </dsp:txXfrm>
    </dsp:sp>
    <dsp:sp modelId="{DC91545F-E30D-442F-B405-B2FAAFA042F6}">
      <dsp:nvSpPr>
        <dsp:cNvPr id="0" name=""/>
        <dsp:cNvSpPr/>
      </dsp:nvSpPr>
      <dsp:spPr>
        <a:xfrm>
          <a:off x="2275641" y="1554541"/>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B01FD-5E42-4E0D-BD5D-C7574652736C}">
      <dsp:nvSpPr>
        <dsp:cNvPr id="0" name=""/>
        <dsp:cNvSpPr/>
      </dsp:nvSpPr>
      <dsp:spPr>
        <a:xfrm>
          <a:off x="2462026" y="1731606"/>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İletim tipi işitme kaybı </a:t>
          </a:r>
          <a:endParaRPr lang="tr-TR" sz="2000" kern="1200" dirty="0"/>
        </a:p>
      </dsp:txBody>
      <dsp:txXfrm>
        <a:off x="2493224" y="1762804"/>
        <a:ext cx="1615068" cy="1002793"/>
      </dsp:txXfrm>
    </dsp:sp>
    <dsp:sp modelId="{52347397-F51E-4F53-8F1F-548E1D612900}">
      <dsp:nvSpPr>
        <dsp:cNvPr id="0" name=""/>
        <dsp:cNvSpPr/>
      </dsp:nvSpPr>
      <dsp:spPr>
        <a:xfrm>
          <a:off x="4325875" y="1554541"/>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8713C4-EBFE-4EA5-B4AB-7C4749F1C99F}">
      <dsp:nvSpPr>
        <dsp:cNvPr id="0" name=""/>
        <dsp:cNvSpPr/>
      </dsp:nvSpPr>
      <dsp:spPr>
        <a:xfrm>
          <a:off x="4512260" y="1731606"/>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Sinir tipi işitme kaybı </a:t>
          </a:r>
          <a:endParaRPr lang="tr-TR" sz="2000" kern="1200" dirty="0"/>
        </a:p>
      </dsp:txBody>
      <dsp:txXfrm>
        <a:off x="4543458" y="1762804"/>
        <a:ext cx="1615068" cy="1002793"/>
      </dsp:txXfrm>
    </dsp:sp>
    <dsp:sp modelId="{4112B93E-CC74-46C7-9D39-4455A10A3E28}">
      <dsp:nvSpPr>
        <dsp:cNvPr id="0" name=""/>
        <dsp:cNvSpPr/>
      </dsp:nvSpPr>
      <dsp:spPr>
        <a:xfrm>
          <a:off x="2275641" y="3107593"/>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E9039-E5F1-4A0C-9B1D-BEE44A4EB5F3}">
      <dsp:nvSpPr>
        <dsp:cNvPr id="0" name=""/>
        <dsp:cNvSpPr/>
      </dsp:nvSpPr>
      <dsp:spPr>
        <a:xfrm>
          <a:off x="2462026" y="3284659"/>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err="1" smtClean="0"/>
            <a:t>Koklear</a:t>
          </a:r>
          <a:r>
            <a:rPr lang="tr-TR" sz="2000" kern="1200" dirty="0" smtClean="0"/>
            <a:t> </a:t>
          </a:r>
          <a:r>
            <a:rPr lang="tr-TR" sz="2000" kern="1200" dirty="0" err="1" smtClean="0"/>
            <a:t>iştme</a:t>
          </a:r>
          <a:r>
            <a:rPr lang="tr-TR" sz="2000" kern="1200" dirty="0" smtClean="0"/>
            <a:t> kayıpları </a:t>
          </a:r>
          <a:endParaRPr lang="tr-TR" sz="2000" kern="1200" dirty="0"/>
        </a:p>
      </dsp:txBody>
      <dsp:txXfrm>
        <a:off x="2493224" y="3315857"/>
        <a:ext cx="1615068" cy="1002793"/>
      </dsp:txXfrm>
    </dsp:sp>
    <dsp:sp modelId="{355D87B1-A910-40B9-B2BB-A94375ADC1EF}">
      <dsp:nvSpPr>
        <dsp:cNvPr id="0" name=""/>
        <dsp:cNvSpPr/>
      </dsp:nvSpPr>
      <dsp:spPr>
        <a:xfrm>
          <a:off x="4325875" y="3107593"/>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2457DF-9B48-4702-9794-8A807B67C364}">
      <dsp:nvSpPr>
        <dsp:cNvPr id="0" name=""/>
        <dsp:cNvSpPr/>
      </dsp:nvSpPr>
      <dsp:spPr>
        <a:xfrm>
          <a:off x="4512260" y="3284659"/>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err="1" smtClean="0"/>
            <a:t>Retrokoklear</a:t>
          </a:r>
          <a:r>
            <a:rPr lang="tr-TR" sz="2000" kern="1200" dirty="0" smtClean="0"/>
            <a:t> işitme kayıpları </a:t>
          </a:r>
          <a:endParaRPr lang="tr-TR" sz="2000" kern="1200" dirty="0"/>
        </a:p>
      </dsp:txBody>
      <dsp:txXfrm>
        <a:off x="4543458" y="3315857"/>
        <a:ext cx="1615068" cy="1002793"/>
      </dsp:txXfrm>
    </dsp:sp>
    <dsp:sp modelId="{A23F9BD9-CC32-49E3-BB89-EE5BE2549AF5}">
      <dsp:nvSpPr>
        <dsp:cNvPr id="0" name=""/>
        <dsp:cNvSpPr/>
      </dsp:nvSpPr>
      <dsp:spPr>
        <a:xfrm>
          <a:off x="6376109" y="3107593"/>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50CCB-F8D8-41E6-92B3-B4F3F6850D1D}">
      <dsp:nvSpPr>
        <dsp:cNvPr id="0" name=""/>
        <dsp:cNvSpPr/>
      </dsp:nvSpPr>
      <dsp:spPr>
        <a:xfrm>
          <a:off x="6562494" y="3284659"/>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Merkezi işitme kayıpları </a:t>
          </a:r>
          <a:endParaRPr lang="tr-TR" sz="2000" kern="1200" dirty="0"/>
        </a:p>
      </dsp:txBody>
      <dsp:txXfrm>
        <a:off x="6593692" y="3315857"/>
        <a:ext cx="1615068" cy="1002793"/>
      </dsp:txXfrm>
    </dsp:sp>
    <dsp:sp modelId="{72CF2425-0F0F-4735-9725-989EE75502BC}">
      <dsp:nvSpPr>
        <dsp:cNvPr id="0" name=""/>
        <dsp:cNvSpPr/>
      </dsp:nvSpPr>
      <dsp:spPr>
        <a:xfrm>
          <a:off x="6376109" y="1554541"/>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337E6A-767B-40DC-8379-87A54562BE47}">
      <dsp:nvSpPr>
        <dsp:cNvPr id="0" name=""/>
        <dsp:cNvSpPr/>
      </dsp:nvSpPr>
      <dsp:spPr>
        <a:xfrm>
          <a:off x="6562494" y="1731606"/>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Karışık tipi işitme kayıpları </a:t>
          </a:r>
          <a:endParaRPr lang="tr-TR" sz="2000" kern="1200" dirty="0"/>
        </a:p>
      </dsp:txBody>
      <dsp:txXfrm>
        <a:off x="6593692" y="1762804"/>
        <a:ext cx="1615068" cy="1002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50E5-99A2-485C-888F-EC5C2C38F1A0}">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EA5C34-3DA2-4E66-8A0C-C4C19A1BE327}">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4842A3-0B62-4D75-87D8-664C56F93DAD}">
      <dsp:nvSpPr>
        <dsp:cNvPr id="0" name=""/>
        <dsp:cNvSpPr/>
      </dsp:nvSpPr>
      <dsp:spPr>
        <a:xfrm>
          <a:off x="3460700" y="1178"/>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tr-TR" sz="3700" kern="1200" dirty="0" smtClean="0"/>
            <a:t>İşitme kaybı ve engelinin derecelendirilmesi </a:t>
          </a:r>
          <a:endParaRPr lang="tr-TR" sz="3700" kern="1200" dirty="0"/>
        </a:p>
      </dsp:txBody>
      <dsp:txXfrm>
        <a:off x="3460700" y="1178"/>
        <a:ext cx="3594199" cy="1797099"/>
      </dsp:txXfrm>
    </dsp:sp>
    <dsp:sp modelId="{A56DC57D-5031-45D2-8CC3-0DEE39B1AB59}">
      <dsp:nvSpPr>
        <dsp:cNvPr id="0" name=""/>
        <dsp:cNvSpPr/>
      </dsp:nvSpPr>
      <dsp:spPr>
        <a:xfrm>
          <a:off x="1286209" y="2553059"/>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tr-TR" sz="3700" kern="1200" dirty="0" err="1" smtClean="0"/>
            <a:t>Odyolojik</a:t>
          </a:r>
          <a:r>
            <a:rPr lang="tr-TR" sz="3700" kern="1200" dirty="0" smtClean="0"/>
            <a:t> derecelendirme</a:t>
          </a:r>
          <a:endParaRPr lang="tr-TR" sz="3700" kern="1200" dirty="0"/>
        </a:p>
      </dsp:txBody>
      <dsp:txXfrm>
        <a:off x="1286209" y="2553059"/>
        <a:ext cx="3594199" cy="1797099"/>
      </dsp:txXfrm>
    </dsp:sp>
    <dsp:sp modelId="{193896F1-79AB-42F1-9157-F40E4EFA4C15}">
      <dsp:nvSpPr>
        <dsp:cNvPr id="0" name=""/>
        <dsp:cNvSpPr/>
      </dsp:nvSpPr>
      <dsp:spPr>
        <a:xfrm>
          <a:off x="5635190" y="2553059"/>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tr-TR" sz="3700" kern="1200" dirty="0" smtClean="0"/>
            <a:t>Derecelendirmeyi etkileyen diğer faktörler </a:t>
          </a:r>
          <a:endParaRPr lang="tr-TR" sz="3700" kern="1200" dirty="0"/>
        </a:p>
      </dsp:txBody>
      <dsp:txXfrm>
        <a:off x="5635190" y="2553059"/>
        <a:ext cx="3594199" cy="17970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5D1B486-B4EF-4619-A3E9-47EB21E29890}" type="datetimeFigureOut">
              <a:rPr lang="tr-TR" smtClean="0"/>
              <a:t>13.05.2019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F86C8F-C91E-4E43-BF95-4E827E976E1D}" type="slidenum">
              <a:rPr lang="tr-TR" smtClean="0"/>
              <a:t>‹#›</a:t>
            </a:fld>
            <a:endParaRPr lang="tr-TR"/>
          </a:p>
        </p:txBody>
      </p:sp>
    </p:spTree>
    <p:extLst>
      <p:ext uri="{BB962C8B-B14F-4D97-AF65-F5344CB8AC3E}">
        <p14:creationId xmlns:p14="http://schemas.microsoft.com/office/powerpoint/2010/main" val="390840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D1B486-B4EF-4619-A3E9-47EB21E29890}" type="datetimeFigureOut">
              <a:rPr lang="tr-TR" smtClean="0"/>
              <a:t>13.05.2019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F86C8F-C91E-4E43-BF95-4E827E976E1D}" type="slidenum">
              <a:rPr lang="tr-TR" smtClean="0"/>
              <a:t>‹#›</a:t>
            </a:fld>
            <a:endParaRPr lang="tr-TR"/>
          </a:p>
        </p:txBody>
      </p:sp>
    </p:spTree>
    <p:extLst>
      <p:ext uri="{BB962C8B-B14F-4D97-AF65-F5344CB8AC3E}">
        <p14:creationId xmlns:p14="http://schemas.microsoft.com/office/powerpoint/2010/main" val="243813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D1B486-B4EF-4619-A3E9-47EB21E29890}" type="datetimeFigureOut">
              <a:rPr lang="tr-TR" smtClean="0"/>
              <a:t>13.05.2019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F86C8F-C91E-4E43-BF95-4E827E976E1D}" type="slidenum">
              <a:rPr lang="tr-TR" smtClean="0"/>
              <a:t>‹#›</a:t>
            </a:fld>
            <a:endParaRPr lang="tr-TR"/>
          </a:p>
        </p:txBody>
      </p:sp>
    </p:spTree>
    <p:extLst>
      <p:ext uri="{BB962C8B-B14F-4D97-AF65-F5344CB8AC3E}">
        <p14:creationId xmlns:p14="http://schemas.microsoft.com/office/powerpoint/2010/main" val="326608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D1B486-B4EF-4619-A3E9-47EB21E29890}" type="datetimeFigureOut">
              <a:rPr lang="tr-TR" smtClean="0"/>
              <a:t>13.05.2019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F86C8F-C91E-4E43-BF95-4E827E976E1D}" type="slidenum">
              <a:rPr lang="tr-TR" smtClean="0"/>
              <a:t>‹#›</a:t>
            </a:fld>
            <a:endParaRPr lang="tr-TR"/>
          </a:p>
        </p:txBody>
      </p:sp>
    </p:spTree>
    <p:extLst>
      <p:ext uri="{BB962C8B-B14F-4D97-AF65-F5344CB8AC3E}">
        <p14:creationId xmlns:p14="http://schemas.microsoft.com/office/powerpoint/2010/main" val="376516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5D1B486-B4EF-4619-A3E9-47EB21E29890}" type="datetimeFigureOut">
              <a:rPr lang="tr-TR" smtClean="0"/>
              <a:t>13.05.2019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F86C8F-C91E-4E43-BF95-4E827E976E1D}" type="slidenum">
              <a:rPr lang="tr-TR" smtClean="0"/>
              <a:t>‹#›</a:t>
            </a:fld>
            <a:endParaRPr lang="tr-TR"/>
          </a:p>
        </p:txBody>
      </p:sp>
    </p:spTree>
    <p:extLst>
      <p:ext uri="{BB962C8B-B14F-4D97-AF65-F5344CB8AC3E}">
        <p14:creationId xmlns:p14="http://schemas.microsoft.com/office/powerpoint/2010/main" val="366336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5D1B486-B4EF-4619-A3E9-47EB21E29890}" type="datetimeFigureOut">
              <a:rPr lang="tr-TR" smtClean="0"/>
              <a:t>13.05.2019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F86C8F-C91E-4E43-BF95-4E827E976E1D}" type="slidenum">
              <a:rPr lang="tr-TR" smtClean="0"/>
              <a:t>‹#›</a:t>
            </a:fld>
            <a:endParaRPr lang="tr-TR"/>
          </a:p>
        </p:txBody>
      </p:sp>
    </p:spTree>
    <p:extLst>
      <p:ext uri="{BB962C8B-B14F-4D97-AF65-F5344CB8AC3E}">
        <p14:creationId xmlns:p14="http://schemas.microsoft.com/office/powerpoint/2010/main" val="112248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5D1B486-B4EF-4619-A3E9-47EB21E29890}" type="datetimeFigureOut">
              <a:rPr lang="tr-TR" smtClean="0"/>
              <a:t>13.05.2019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8F86C8F-C91E-4E43-BF95-4E827E976E1D}" type="slidenum">
              <a:rPr lang="tr-TR" smtClean="0"/>
              <a:t>‹#›</a:t>
            </a:fld>
            <a:endParaRPr lang="tr-TR"/>
          </a:p>
        </p:txBody>
      </p:sp>
    </p:spTree>
    <p:extLst>
      <p:ext uri="{BB962C8B-B14F-4D97-AF65-F5344CB8AC3E}">
        <p14:creationId xmlns:p14="http://schemas.microsoft.com/office/powerpoint/2010/main" val="103432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5D1B486-B4EF-4619-A3E9-47EB21E29890}" type="datetimeFigureOut">
              <a:rPr lang="tr-TR" smtClean="0"/>
              <a:t>13.05.2019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8F86C8F-C91E-4E43-BF95-4E827E976E1D}" type="slidenum">
              <a:rPr lang="tr-TR" smtClean="0"/>
              <a:t>‹#›</a:t>
            </a:fld>
            <a:endParaRPr lang="tr-TR"/>
          </a:p>
        </p:txBody>
      </p:sp>
    </p:spTree>
    <p:extLst>
      <p:ext uri="{BB962C8B-B14F-4D97-AF65-F5344CB8AC3E}">
        <p14:creationId xmlns:p14="http://schemas.microsoft.com/office/powerpoint/2010/main" val="410106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5D1B486-B4EF-4619-A3E9-47EB21E29890}" type="datetimeFigureOut">
              <a:rPr lang="tr-TR" smtClean="0"/>
              <a:t>13.05.2019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8F86C8F-C91E-4E43-BF95-4E827E976E1D}" type="slidenum">
              <a:rPr lang="tr-TR" smtClean="0"/>
              <a:t>‹#›</a:t>
            </a:fld>
            <a:endParaRPr lang="tr-TR"/>
          </a:p>
        </p:txBody>
      </p:sp>
    </p:spTree>
    <p:extLst>
      <p:ext uri="{BB962C8B-B14F-4D97-AF65-F5344CB8AC3E}">
        <p14:creationId xmlns:p14="http://schemas.microsoft.com/office/powerpoint/2010/main" val="13332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5D1B486-B4EF-4619-A3E9-47EB21E29890}" type="datetimeFigureOut">
              <a:rPr lang="tr-TR" smtClean="0"/>
              <a:t>13.05.2019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F86C8F-C91E-4E43-BF95-4E827E976E1D}" type="slidenum">
              <a:rPr lang="tr-TR" smtClean="0"/>
              <a:t>‹#›</a:t>
            </a:fld>
            <a:endParaRPr lang="tr-TR"/>
          </a:p>
        </p:txBody>
      </p:sp>
    </p:spTree>
    <p:extLst>
      <p:ext uri="{BB962C8B-B14F-4D97-AF65-F5344CB8AC3E}">
        <p14:creationId xmlns:p14="http://schemas.microsoft.com/office/powerpoint/2010/main" val="117579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5D1B486-B4EF-4619-A3E9-47EB21E29890}" type="datetimeFigureOut">
              <a:rPr lang="tr-TR" smtClean="0"/>
              <a:t>13.05.2019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F86C8F-C91E-4E43-BF95-4E827E976E1D}" type="slidenum">
              <a:rPr lang="tr-TR" smtClean="0"/>
              <a:t>‹#›</a:t>
            </a:fld>
            <a:endParaRPr lang="tr-TR"/>
          </a:p>
        </p:txBody>
      </p:sp>
    </p:spTree>
    <p:extLst>
      <p:ext uri="{BB962C8B-B14F-4D97-AF65-F5344CB8AC3E}">
        <p14:creationId xmlns:p14="http://schemas.microsoft.com/office/powerpoint/2010/main" val="122432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1B486-B4EF-4619-A3E9-47EB21E29890}" type="datetimeFigureOut">
              <a:rPr lang="tr-TR" smtClean="0"/>
              <a:t>13.05.2019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86C8F-C91E-4E43-BF95-4E827E976E1D}" type="slidenum">
              <a:rPr lang="tr-TR" smtClean="0"/>
              <a:t>‹#›</a:t>
            </a:fld>
            <a:endParaRPr lang="tr-TR"/>
          </a:p>
        </p:txBody>
      </p:sp>
    </p:spTree>
    <p:extLst>
      <p:ext uri="{BB962C8B-B14F-4D97-AF65-F5344CB8AC3E}">
        <p14:creationId xmlns:p14="http://schemas.microsoft.com/office/powerpoint/2010/main" val="214579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ctr"/>
            <a:r>
              <a:rPr lang="tr-TR" dirty="0"/>
              <a:t>FARKLI PROGRAMLARIN İŞİTME ENGELLİ BİREYLERE UYARLANMASI </a:t>
            </a:r>
            <a:endParaRPr lang="tr-TR" dirty="0" smtClean="0"/>
          </a:p>
          <a:p>
            <a:pPr algn="ctr"/>
            <a:endParaRPr lang="tr-TR" dirty="0"/>
          </a:p>
          <a:p>
            <a:pPr algn="ctr"/>
            <a:r>
              <a:rPr lang="tr-TR" dirty="0" smtClean="0"/>
              <a:t>Dr. </a:t>
            </a:r>
            <a:r>
              <a:rPr lang="tr-TR" dirty="0" err="1" smtClean="0"/>
              <a:t>Öğr</a:t>
            </a:r>
            <a:r>
              <a:rPr lang="tr-TR" dirty="0" smtClean="0"/>
              <a:t>. Üyesi Yahya ÇIKILI </a:t>
            </a:r>
          </a:p>
          <a:p>
            <a:pPr algn="ctr"/>
            <a:r>
              <a:rPr lang="tr-TR" dirty="0" smtClean="0"/>
              <a:t>Necmettin Erbakan Üniversitesi </a:t>
            </a:r>
            <a:endParaRPr lang="tr-TR" dirty="0"/>
          </a:p>
        </p:txBody>
      </p:sp>
    </p:spTree>
    <p:extLst>
      <p:ext uri="{BB962C8B-B14F-4D97-AF65-F5344CB8AC3E}">
        <p14:creationId xmlns:p14="http://schemas.microsoft.com/office/powerpoint/2010/main" val="271340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ODYOLOJİK DERECELENDİRME </a:t>
            </a:r>
            <a:br>
              <a:rPr lang="tr-TR" dirty="0" smtClean="0"/>
            </a:br>
            <a:endParaRPr lang="tr-TR" dirty="0"/>
          </a:p>
        </p:txBody>
      </p:sp>
      <p:sp>
        <p:nvSpPr>
          <p:cNvPr id="3" name="Metin Yer Tutucusu 2"/>
          <p:cNvSpPr>
            <a:spLocks noGrp="1"/>
          </p:cNvSpPr>
          <p:nvPr>
            <p:ph type="body" idx="1"/>
          </p:nvPr>
        </p:nvSpPr>
        <p:spPr/>
        <p:txBody>
          <a:bodyPr/>
          <a:lstStyle/>
          <a:p>
            <a:r>
              <a:rPr lang="tr-TR" dirty="0" smtClean="0"/>
              <a:t>HAFİF İŞİTME KAYBI (26-40 </a:t>
            </a:r>
            <a:r>
              <a:rPr lang="tr-TR" dirty="0" err="1" smtClean="0"/>
              <a:t>dB</a:t>
            </a:r>
            <a:r>
              <a:rPr lang="tr-TR" dirty="0" smtClean="0"/>
              <a:t>)</a:t>
            </a:r>
            <a:endParaRPr lang="tr-TR" dirty="0"/>
          </a:p>
        </p:txBody>
      </p:sp>
      <p:sp>
        <p:nvSpPr>
          <p:cNvPr id="4" name="İçerik Yer Tutucusu 3"/>
          <p:cNvSpPr>
            <a:spLocks noGrp="1"/>
          </p:cNvSpPr>
          <p:nvPr>
            <p:ph sz="half" idx="2"/>
          </p:nvPr>
        </p:nvSpPr>
        <p:spPr/>
        <p:txBody>
          <a:bodyPr>
            <a:normAutofit lnSpcReduction="10000"/>
          </a:bodyPr>
          <a:lstStyle/>
          <a:p>
            <a:r>
              <a:rPr lang="tr-TR" dirty="0" smtClean="0"/>
              <a:t>Özellikle kelime sonundaki ünsüzleri, kısa </a:t>
            </a:r>
            <a:r>
              <a:rPr lang="tr-TR" dirty="0" err="1" smtClean="0"/>
              <a:t>vurgusuz</a:t>
            </a:r>
            <a:r>
              <a:rPr lang="tr-TR" dirty="0" smtClean="0"/>
              <a:t> sözcükleri ve kelimelerin eklerini duymada ve algılamada güçlük yaşarlar. Uzaktan gelen sesleri duymakta zorluk çekerler. Kelime dağarcıklarında daralmalar, cümlelerde hatalı sırlamalar ve </a:t>
            </a:r>
            <a:r>
              <a:rPr lang="tr-TR" dirty="0" err="1" smtClean="0"/>
              <a:t>sesletim</a:t>
            </a:r>
            <a:r>
              <a:rPr lang="tr-TR" dirty="0" smtClean="0"/>
              <a:t> hataları görülebilir. İşitme cihazı gerekebilir. </a:t>
            </a:r>
            <a:endParaRPr lang="tr-TR" dirty="0"/>
          </a:p>
        </p:txBody>
      </p:sp>
      <p:sp>
        <p:nvSpPr>
          <p:cNvPr id="5" name="Metin Yer Tutucusu 4"/>
          <p:cNvSpPr>
            <a:spLocks noGrp="1"/>
          </p:cNvSpPr>
          <p:nvPr>
            <p:ph type="body" sz="quarter" idx="3"/>
          </p:nvPr>
        </p:nvSpPr>
        <p:spPr/>
        <p:txBody>
          <a:bodyPr/>
          <a:lstStyle/>
          <a:p>
            <a:r>
              <a:rPr lang="tr-TR" dirty="0" smtClean="0"/>
              <a:t>ORTA DERCEDE İŞİTME KAYBI (41-65 </a:t>
            </a:r>
            <a:r>
              <a:rPr lang="tr-TR" dirty="0" err="1" smtClean="0"/>
              <a:t>dB</a:t>
            </a:r>
            <a:r>
              <a:rPr lang="tr-TR" dirty="0"/>
              <a:t>)</a:t>
            </a:r>
          </a:p>
        </p:txBody>
      </p:sp>
      <p:sp>
        <p:nvSpPr>
          <p:cNvPr id="6" name="İçerik Yer Tutucusu 5"/>
          <p:cNvSpPr>
            <a:spLocks noGrp="1"/>
          </p:cNvSpPr>
          <p:nvPr>
            <p:ph sz="quarter" idx="4"/>
          </p:nvPr>
        </p:nvSpPr>
        <p:spPr/>
        <p:txBody>
          <a:bodyPr>
            <a:normAutofit lnSpcReduction="10000"/>
          </a:bodyPr>
          <a:lstStyle/>
          <a:p>
            <a:r>
              <a:rPr lang="tr-TR" dirty="0" smtClean="0"/>
              <a:t>Ciddi boyutta konuşma ve öğrenme problemi yaşarlar, gürültüden çok etkilenirler ve anlamaları azalır. Çevredeki sesleri anlamaları ciddi anlamda sınırlanır. Ancak doğal gelişim sürecini geriden de olsa izlerler. Bu nedenle de bu bireyler işitme cihazından en üst düzeyde yararlanan bireylerdir. </a:t>
            </a:r>
            <a:endParaRPr lang="tr-TR" dirty="0"/>
          </a:p>
        </p:txBody>
      </p:sp>
    </p:spTree>
    <p:extLst>
      <p:ext uri="{BB962C8B-B14F-4D97-AF65-F5344CB8AC3E}">
        <p14:creationId xmlns:p14="http://schemas.microsoft.com/office/powerpoint/2010/main" val="100644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ODYOLOJİK DERECELENDİRME</a:t>
            </a:r>
            <a:endParaRPr lang="tr-TR" dirty="0"/>
          </a:p>
        </p:txBody>
      </p:sp>
      <p:sp>
        <p:nvSpPr>
          <p:cNvPr id="3" name="Metin Yer Tutucusu 2"/>
          <p:cNvSpPr>
            <a:spLocks noGrp="1"/>
          </p:cNvSpPr>
          <p:nvPr>
            <p:ph type="body" idx="1"/>
          </p:nvPr>
        </p:nvSpPr>
        <p:spPr/>
        <p:txBody>
          <a:bodyPr/>
          <a:lstStyle/>
          <a:p>
            <a:r>
              <a:rPr lang="tr-TR" dirty="0" smtClean="0"/>
              <a:t>İLERİ DERCEDE İŞİTME KAYBI (66-95 </a:t>
            </a:r>
            <a:r>
              <a:rPr lang="tr-TR" dirty="0" err="1" smtClean="0"/>
              <a:t>dB</a:t>
            </a:r>
            <a:r>
              <a:rPr lang="tr-TR" dirty="0" smtClean="0"/>
              <a:t>)</a:t>
            </a:r>
            <a:endParaRPr lang="tr-TR" dirty="0"/>
          </a:p>
        </p:txBody>
      </p:sp>
      <p:sp>
        <p:nvSpPr>
          <p:cNvPr id="4" name="İçerik Yer Tutucusu 3"/>
          <p:cNvSpPr>
            <a:spLocks noGrp="1"/>
          </p:cNvSpPr>
          <p:nvPr>
            <p:ph sz="half" idx="2"/>
          </p:nvPr>
        </p:nvSpPr>
        <p:spPr/>
        <p:txBody>
          <a:bodyPr>
            <a:normAutofit fontScale="92500"/>
          </a:bodyPr>
          <a:lstStyle/>
          <a:p>
            <a:r>
              <a:rPr lang="tr-TR" dirty="0" smtClean="0"/>
              <a:t>Bu derece kayıp hem konuşmanın doğal olarak duyulmasını engeller hem de etraftaki sesler işitilemez. Erken tanı, erken işitme cihazı ve yoğun özel eğitime ihtiyaç duyarlar. </a:t>
            </a:r>
            <a:r>
              <a:rPr lang="tr-TR" dirty="0" err="1" smtClean="0"/>
              <a:t>Koklear</a:t>
            </a:r>
            <a:r>
              <a:rPr lang="tr-TR" dirty="0" smtClean="0"/>
              <a:t> uygulamasına geçmek gerekir. İşitsel-sözel yaklaşım yanında işaret dili edinimine önem verilmesi önerilmektedir. </a:t>
            </a:r>
            <a:endParaRPr lang="tr-TR" dirty="0"/>
          </a:p>
        </p:txBody>
      </p:sp>
      <p:sp>
        <p:nvSpPr>
          <p:cNvPr id="5" name="Metin Yer Tutucusu 4"/>
          <p:cNvSpPr>
            <a:spLocks noGrp="1"/>
          </p:cNvSpPr>
          <p:nvPr>
            <p:ph type="body" sz="quarter" idx="3"/>
          </p:nvPr>
        </p:nvSpPr>
        <p:spPr/>
        <p:txBody>
          <a:bodyPr/>
          <a:lstStyle/>
          <a:p>
            <a:r>
              <a:rPr lang="tr-TR" dirty="0" smtClean="0"/>
              <a:t>ÇOK İLERİ DERECEDE İŞİTME KAYBI (96 ≤</a:t>
            </a:r>
            <a:r>
              <a:rPr lang="tr-TR" dirty="0" err="1" smtClean="0"/>
              <a:t>dB</a:t>
            </a:r>
            <a:r>
              <a:rPr lang="tr-TR" dirty="0" smtClean="0"/>
              <a:t>)</a:t>
            </a:r>
            <a:endParaRPr lang="tr-TR" dirty="0"/>
          </a:p>
        </p:txBody>
      </p:sp>
      <p:sp>
        <p:nvSpPr>
          <p:cNvPr id="6" name="İçerik Yer Tutucusu 5"/>
          <p:cNvSpPr>
            <a:spLocks noGrp="1"/>
          </p:cNvSpPr>
          <p:nvPr>
            <p:ph sz="quarter" idx="4"/>
          </p:nvPr>
        </p:nvSpPr>
        <p:spPr/>
        <p:txBody>
          <a:bodyPr/>
          <a:lstStyle/>
          <a:p>
            <a:r>
              <a:rPr lang="tr-TR" dirty="0" smtClean="0"/>
              <a:t>Bu derece işitme kaybı hiçbir sesin duyulmasına imkan vermez. Merkezi işitme alanlarını gelişimi tamamen engellenir. </a:t>
            </a:r>
            <a:endParaRPr lang="tr-TR" dirty="0"/>
          </a:p>
        </p:txBody>
      </p:sp>
    </p:spTree>
    <p:extLst>
      <p:ext uri="{BB962C8B-B14F-4D97-AF65-F5344CB8AC3E}">
        <p14:creationId xmlns:p14="http://schemas.microsoft.com/office/powerpoint/2010/main" val="115172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İşitme kaybının derecelendirilmesini etkileyen diğer faktörler </a:t>
            </a:r>
            <a:endParaRPr lang="tr-TR" dirty="0"/>
          </a:p>
        </p:txBody>
      </p:sp>
      <p:sp>
        <p:nvSpPr>
          <p:cNvPr id="3" name="İçerik Yer Tutucusu 2"/>
          <p:cNvSpPr>
            <a:spLocks noGrp="1"/>
          </p:cNvSpPr>
          <p:nvPr>
            <p:ph idx="1"/>
          </p:nvPr>
        </p:nvSpPr>
        <p:spPr/>
        <p:txBody>
          <a:bodyPr/>
          <a:lstStyle/>
          <a:p>
            <a:r>
              <a:rPr lang="tr-TR" dirty="0" smtClean="0"/>
              <a:t>İşitme kaybının tek veya iki taraflı olması </a:t>
            </a:r>
          </a:p>
          <a:p>
            <a:r>
              <a:rPr lang="tr-TR" dirty="0" smtClean="0"/>
              <a:t>İşitme kaybının ortaya çıkış zamanı ve süresi</a:t>
            </a:r>
          </a:p>
          <a:p>
            <a:r>
              <a:rPr lang="tr-TR" dirty="0" smtClean="0"/>
              <a:t>Eşlik eden diğer yetersizlikler </a:t>
            </a:r>
          </a:p>
          <a:p>
            <a:r>
              <a:rPr lang="tr-TR" dirty="0" smtClean="0"/>
              <a:t>Aile faktörü </a:t>
            </a:r>
            <a:endParaRPr lang="tr-TR" dirty="0"/>
          </a:p>
        </p:txBody>
      </p:sp>
    </p:spTree>
    <p:extLst>
      <p:ext uri="{BB962C8B-B14F-4D97-AF65-F5344CB8AC3E}">
        <p14:creationId xmlns:p14="http://schemas.microsoft.com/office/powerpoint/2010/main" val="6882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İŞİTME CİHAZLARI </a:t>
            </a:r>
            <a:endParaRPr lang="tr-TR" dirty="0"/>
          </a:p>
        </p:txBody>
      </p:sp>
      <p:pic>
        <p:nvPicPr>
          <p:cNvPr id="4" name="İçerik Yer Tutucusu 3"/>
          <p:cNvPicPr>
            <a:picLocks noGrp="1" noChangeAspect="1"/>
          </p:cNvPicPr>
          <p:nvPr>
            <p:ph idx="1"/>
          </p:nvPr>
        </p:nvPicPr>
        <p:blipFill>
          <a:blip r:embed="rId2"/>
          <a:stretch>
            <a:fillRect/>
          </a:stretch>
        </p:blipFill>
        <p:spPr>
          <a:xfrm>
            <a:off x="2485623" y="1558345"/>
            <a:ext cx="6864439" cy="4353058"/>
          </a:xfrm>
          <a:prstGeom prst="rect">
            <a:avLst/>
          </a:prstGeom>
        </p:spPr>
      </p:pic>
    </p:spTree>
    <p:extLst>
      <p:ext uri="{BB962C8B-B14F-4D97-AF65-F5344CB8AC3E}">
        <p14:creationId xmlns:p14="http://schemas.microsoft.com/office/powerpoint/2010/main" val="1726859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190750" y="2048669"/>
            <a:ext cx="7810500" cy="3905250"/>
          </a:xfrm>
          <a:prstGeom prst="rect">
            <a:avLst/>
          </a:prstGeom>
        </p:spPr>
      </p:pic>
    </p:spTree>
    <p:extLst>
      <p:ext uri="{BB962C8B-B14F-4D97-AF65-F5344CB8AC3E}">
        <p14:creationId xmlns:p14="http://schemas.microsoft.com/office/powerpoint/2010/main" val="88219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GELENEKSEL İŞİTME CİHAZLARI</a:t>
            </a:r>
            <a:endParaRPr lang="tr-TR" dirty="0"/>
          </a:p>
        </p:txBody>
      </p:sp>
      <p:sp>
        <p:nvSpPr>
          <p:cNvPr id="3" name="İçerik Yer Tutucusu 2"/>
          <p:cNvSpPr>
            <a:spLocks noGrp="1"/>
          </p:cNvSpPr>
          <p:nvPr>
            <p:ph idx="1"/>
          </p:nvPr>
        </p:nvSpPr>
        <p:spPr/>
        <p:txBody>
          <a:bodyPr/>
          <a:lstStyle/>
          <a:p>
            <a:r>
              <a:rPr lang="tr-TR" dirty="0" smtClean="0"/>
              <a:t>Bu cihazlar, gelen analog sinyali mikrofon aracılığı ile alarak analog elektrik sinyaline çevirmektedir. </a:t>
            </a:r>
            <a:endParaRPr lang="tr-TR" dirty="0"/>
          </a:p>
        </p:txBody>
      </p:sp>
    </p:spTree>
    <p:extLst>
      <p:ext uri="{BB962C8B-B14F-4D97-AF65-F5344CB8AC3E}">
        <p14:creationId xmlns:p14="http://schemas.microsoft.com/office/powerpoint/2010/main" val="2160994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YARI DİJİTAL İŞİTME CİHAZLARI  </a:t>
            </a:r>
            <a:endParaRPr lang="tr-TR" dirty="0"/>
          </a:p>
        </p:txBody>
      </p:sp>
      <p:sp>
        <p:nvSpPr>
          <p:cNvPr id="4" name="İçerik Yer Tutucusu 3"/>
          <p:cNvSpPr>
            <a:spLocks noGrp="1"/>
          </p:cNvSpPr>
          <p:nvPr>
            <p:ph sz="half" idx="2"/>
          </p:nvPr>
        </p:nvSpPr>
        <p:spPr/>
        <p:txBody>
          <a:bodyPr/>
          <a:lstStyle/>
          <a:p>
            <a:r>
              <a:rPr lang="tr-TR" dirty="0" smtClean="0"/>
              <a:t>Geleneksel cihazlara benzer, ancak bu cihazlar bilgisayar yardımı ile programlanabilmektedir. </a:t>
            </a:r>
            <a:endParaRPr lang="tr-TR" dirty="0"/>
          </a:p>
        </p:txBody>
      </p:sp>
      <p:pic>
        <p:nvPicPr>
          <p:cNvPr id="5" name="İçerik Yer Tutucusu 3"/>
          <p:cNvPicPr>
            <a:picLocks noGrp="1" noChangeAspect="1"/>
          </p:cNvPicPr>
          <p:nvPr>
            <p:ph sz="half" idx="1"/>
          </p:nvPr>
        </p:nvPicPr>
        <p:blipFill>
          <a:blip r:embed="rId2"/>
          <a:stretch>
            <a:fillRect/>
          </a:stretch>
        </p:blipFill>
        <p:spPr>
          <a:xfrm>
            <a:off x="1966912" y="2748756"/>
            <a:ext cx="2924175" cy="2505075"/>
          </a:xfrm>
          <a:prstGeom prst="rect">
            <a:avLst/>
          </a:prstGeom>
        </p:spPr>
      </p:pic>
    </p:spTree>
    <p:extLst>
      <p:ext uri="{BB962C8B-B14F-4D97-AF65-F5344CB8AC3E}">
        <p14:creationId xmlns:p14="http://schemas.microsoft.com/office/powerpoint/2010/main" val="3318600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DİJİTAL İŞİTME CİHAZLARI </a:t>
            </a:r>
            <a:endParaRPr lang="tr-TR" dirty="0"/>
          </a:p>
        </p:txBody>
      </p:sp>
      <p:pic>
        <p:nvPicPr>
          <p:cNvPr id="5" name="İçerik Yer Tutucusu 4"/>
          <p:cNvPicPr>
            <a:picLocks noGrp="1" noChangeAspect="1"/>
          </p:cNvPicPr>
          <p:nvPr>
            <p:ph sz="half" idx="1"/>
          </p:nvPr>
        </p:nvPicPr>
        <p:blipFill>
          <a:blip r:embed="rId2"/>
          <a:stretch>
            <a:fillRect/>
          </a:stretch>
        </p:blipFill>
        <p:spPr>
          <a:xfrm>
            <a:off x="1379843" y="1825625"/>
            <a:ext cx="4098314" cy="4351338"/>
          </a:xfrm>
          <a:prstGeom prst="rect">
            <a:avLst/>
          </a:prstGeom>
        </p:spPr>
      </p:pic>
      <p:sp>
        <p:nvSpPr>
          <p:cNvPr id="4" name="İçerik Yer Tutucusu 3"/>
          <p:cNvSpPr>
            <a:spLocks noGrp="1"/>
          </p:cNvSpPr>
          <p:nvPr>
            <p:ph sz="half" idx="2"/>
          </p:nvPr>
        </p:nvSpPr>
        <p:spPr/>
        <p:txBody>
          <a:bodyPr>
            <a:normAutofit fontScale="92500" lnSpcReduction="10000"/>
          </a:bodyPr>
          <a:lstStyle/>
          <a:p>
            <a:r>
              <a:rPr lang="tr-TR" dirty="0" smtClean="0"/>
              <a:t>Akustik enerjiyi elektrik sinyallerine çevirerek dijital işlemcilerde işleyen cihazlardır. Bu cihazlar; </a:t>
            </a:r>
          </a:p>
          <a:p>
            <a:r>
              <a:rPr lang="tr-TR" dirty="0" smtClean="0"/>
              <a:t>Frekans aralığı yüksek olduğu için daha çok sesin duyulmasını sağlar,</a:t>
            </a:r>
          </a:p>
          <a:p>
            <a:r>
              <a:rPr lang="tr-TR" dirty="0" smtClean="0"/>
              <a:t>İstenmeyen seslerin sınırlanmasını sağlar,</a:t>
            </a:r>
          </a:p>
          <a:p>
            <a:r>
              <a:rPr lang="tr-TR" dirty="0" smtClean="0"/>
              <a:t>Konuşma seslerinin anlaşılmasını kolaylaştırır,</a:t>
            </a:r>
          </a:p>
          <a:p>
            <a:r>
              <a:rPr lang="tr-TR" dirty="0" smtClean="0"/>
              <a:t>Diğer cihazlarla bağlantı kurma kolaylığına sahiptir. </a:t>
            </a:r>
            <a:endParaRPr lang="tr-TR" dirty="0"/>
          </a:p>
        </p:txBody>
      </p:sp>
    </p:spTree>
    <p:extLst>
      <p:ext uri="{BB962C8B-B14F-4D97-AF65-F5344CB8AC3E}">
        <p14:creationId xmlns:p14="http://schemas.microsoft.com/office/powerpoint/2010/main" val="18183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KOKLEAR İMPLANT </a:t>
            </a:r>
          </a:p>
        </p:txBody>
      </p:sp>
      <p:sp>
        <p:nvSpPr>
          <p:cNvPr id="4" name="İçerik Yer Tutucusu 3"/>
          <p:cNvSpPr>
            <a:spLocks noGrp="1"/>
          </p:cNvSpPr>
          <p:nvPr>
            <p:ph sz="half" idx="2"/>
          </p:nvPr>
        </p:nvSpPr>
        <p:spPr/>
        <p:txBody>
          <a:bodyPr/>
          <a:lstStyle/>
          <a:p>
            <a:r>
              <a:rPr lang="tr-TR" dirty="0" smtClean="0"/>
              <a:t>İşitme cihazından yararlanamayacak derecede işitme kaybı olan bireyler için </a:t>
            </a:r>
            <a:r>
              <a:rPr lang="tr-TR" dirty="0" err="1" smtClean="0"/>
              <a:t>koklear</a:t>
            </a:r>
            <a:r>
              <a:rPr lang="tr-TR" dirty="0" smtClean="0"/>
              <a:t> </a:t>
            </a:r>
            <a:r>
              <a:rPr lang="tr-TR" dirty="0" err="1" smtClean="0"/>
              <a:t>implant</a:t>
            </a:r>
            <a:r>
              <a:rPr lang="tr-TR" dirty="0" smtClean="0"/>
              <a:t> ameliyatı uygulanmaktadır. </a:t>
            </a:r>
          </a:p>
          <a:p>
            <a:r>
              <a:rPr lang="tr-TR" dirty="0" smtClean="0"/>
              <a:t>Sesi elektrik uyarıcısına dönüştürerek işitme sinirini doğrudan uyaran cihazlardır. </a:t>
            </a:r>
            <a:endParaRPr lang="tr-TR" dirty="0"/>
          </a:p>
        </p:txBody>
      </p:sp>
      <p:pic>
        <p:nvPicPr>
          <p:cNvPr id="5" name="İçerik Yer Tutucusu 3"/>
          <p:cNvPicPr>
            <a:picLocks noGrp="1" noChangeAspect="1"/>
          </p:cNvPicPr>
          <p:nvPr>
            <p:ph sz="half" idx="1"/>
          </p:nvPr>
        </p:nvPicPr>
        <p:blipFill>
          <a:blip r:embed="rId2"/>
          <a:stretch>
            <a:fillRect/>
          </a:stretch>
        </p:blipFill>
        <p:spPr>
          <a:xfrm>
            <a:off x="838200" y="1825625"/>
            <a:ext cx="5181600" cy="4351337"/>
          </a:xfrm>
          <a:prstGeom prst="rect">
            <a:avLst/>
          </a:prstGeom>
        </p:spPr>
      </p:pic>
    </p:spTree>
    <p:extLst>
      <p:ext uri="{BB962C8B-B14F-4D97-AF65-F5344CB8AC3E}">
        <p14:creationId xmlns:p14="http://schemas.microsoft.com/office/powerpoint/2010/main" val="148692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İŞİTMEYİ GELİŞTİRİCİ SİSTEMLER-FM SİSTEMİ</a:t>
            </a:r>
            <a:endParaRPr lang="tr-TR" dirty="0"/>
          </a:p>
        </p:txBody>
      </p:sp>
      <p:pic>
        <p:nvPicPr>
          <p:cNvPr id="5" name="İçerik Yer Tutucusu 4"/>
          <p:cNvPicPr>
            <a:picLocks noGrp="1" noChangeAspect="1"/>
          </p:cNvPicPr>
          <p:nvPr>
            <p:ph idx="1"/>
          </p:nvPr>
        </p:nvPicPr>
        <p:blipFill>
          <a:blip r:embed="rId2"/>
          <a:stretch>
            <a:fillRect/>
          </a:stretch>
        </p:blipFill>
        <p:spPr>
          <a:xfrm>
            <a:off x="838200" y="1690688"/>
            <a:ext cx="3127519" cy="4220715"/>
          </a:xfrm>
          <a:prstGeom prst="rect">
            <a:avLst/>
          </a:prstGeom>
        </p:spPr>
      </p:pic>
      <p:pic>
        <p:nvPicPr>
          <p:cNvPr id="6" name="Resim 5"/>
          <p:cNvPicPr>
            <a:picLocks noChangeAspect="1"/>
          </p:cNvPicPr>
          <p:nvPr/>
        </p:nvPicPr>
        <p:blipFill>
          <a:blip r:embed="rId3"/>
          <a:stretch>
            <a:fillRect/>
          </a:stretch>
        </p:blipFill>
        <p:spPr>
          <a:xfrm>
            <a:off x="5370490" y="1690689"/>
            <a:ext cx="5628068" cy="4220714"/>
          </a:xfrm>
          <a:prstGeom prst="rect">
            <a:avLst/>
          </a:prstGeom>
        </p:spPr>
      </p:pic>
    </p:spTree>
    <p:extLst>
      <p:ext uri="{BB962C8B-B14F-4D97-AF65-F5344CB8AC3E}">
        <p14:creationId xmlns:p14="http://schemas.microsoft.com/office/powerpoint/2010/main" val="396619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İŞİTME ENGELLİ ÖĞRENCİ SAYILARI </a:t>
            </a:r>
            <a:endParaRPr lang="tr-TR"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672515935"/>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1752600"/>
                <a:gridCol w="1752600"/>
                <a:gridCol w="1752600"/>
                <a:gridCol w="1752600"/>
                <a:gridCol w="1752600"/>
                <a:gridCol w="1752600"/>
              </a:tblGrid>
              <a:tr h="370840">
                <a:tc gridSpan="6">
                  <a:txBody>
                    <a:bodyPr/>
                    <a:lstStyle/>
                    <a:p>
                      <a:r>
                        <a:rPr lang="tr-TR" dirty="0" smtClean="0"/>
                        <a:t>ENGELLİ ÖĞRENCİ SAYILARI </a:t>
                      </a:r>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a:txBody>
                    <a:bodyPr/>
                    <a:lstStyle/>
                    <a:p>
                      <a:r>
                        <a:rPr lang="tr-TR" dirty="0" smtClean="0"/>
                        <a:t>KADIN</a:t>
                      </a:r>
                      <a:endParaRPr lang="tr-TR" dirty="0"/>
                    </a:p>
                  </a:txBody>
                  <a:tcPr/>
                </a:tc>
                <a:tc>
                  <a:txBody>
                    <a:bodyPr/>
                    <a:lstStyle/>
                    <a:p>
                      <a:endParaRPr lang="tr-TR" dirty="0"/>
                    </a:p>
                  </a:txBody>
                  <a:tcPr/>
                </a:tc>
                <a:tc>
                  <a:txBody>
                    <a:bodyPr/>
                    <a:lstStyle/>
                    <a:p>
                      <a:r>
                        <a:rPr lang="tr-TR" dirty="0" smtClean="0"/>
                        <a:t>ERKEK</a:t>
                      </a:r>
                      <a:endParaRPr lang="tr-TR" dirty="0"/>
                    </a:p>
                  </a:txBody>
                  <a:tcPr/>
                </a:tc>
                <a:tc>
                  <a:txBody>
                    <a:bodyPr/>
                    <a:lstStyle/>
                    <a:p>
                      <a:endParaRPr lang="tr-TR" dirty="0"/>
                    </a:p>
                  </a:txBody>
                  <a:tcPr/>
                </a:tc>
                <a:tc>
                  <a:txBody>
                    <a:bodyPr/>
                    <a:lstStyle/>
                    <a:p>
                      <a:r>
                        <a:rPr lang="tr-TR" dirty="0" smtClean="0"/>
                        <a:t>TOPLAM</a:t>
                      </a:r>
                      <a:endParaRPr lang="tr-TR" dirty="0"/>
                    </a:p>
                  </a:txBody>
                  <a:tcPr/>
                </a:tc>
                <a:tc>
                  <a:txBody>
                    <a:bodyPr/>
                    <a:lstStyle/>
                    <a:p>
                      <a:endParaRPr lang="tr-TR" dirty="0"/>
                    </a:p>
                  </a:txBody>
                  <a:tcPr/>
                </a:tc>
              </a:tr>
              <a:tr h="370840">
                <a:tc>
                  <a:txBody>
                    <a:bodyPr/>
                    <a:lstStyle/>
                    <a:p>
                      <a:r>
                        <a:rPr lang="tr-TR" dirty="0" smtClean="0"/>
                        <a:t>11698</a:t>
                      </a:r>
                      <a:endParaRPr lang="tr-TR" dirty="0"/>
                    </a:p>
                  </a:txBody>
                  <a:tcPr/>
                </a:tc>
                <a:tc>
                  <a:txBody>
                    <a:bodyPr/>
                    <a:lstStyle/>
                    <a:p>
                      <a:endParaRPr lang="tr-TR"/>
                    </a:p>
                  </a:txBody>
                  <a:tcPr/>
                </a:tc>
                <a:tc>
                  <a:txBody>
                    <a:bodyPr/>
                    <a:lstStyle/>
                    <a:p>
                      <a:r>
                        <a:rPr lang="tr-TR" dirty="0" smtClean="0"/>
                        <a:t>26943</a:t>
                      </a:r>
                      <a:endParaRPr lang="tr-TR" dirty="0"/>
                    </a:p>
                  </a:txBody>
                  <a:tcPr/>
                </a:tc>
                <a:tc>
                  <a:txBody>
                    <a:bodyPr/>
                    <a:lstStyle/>
                    <a:p>
                      <a:endParaRPr lang="tr-TR"/>
                    </a:p>
                  </a:txBody>
                  <a:tcPr/>
                </a:tc>
                <a:tc>
                  <a:txBody>
                    <a:bodyPr/>
                    <a:lstStyle/>
                    <a:p>
                      <a:r>
                        <a:rPr lang="tr-TR" dirty="0" smtClean="0"/>
                        <a:t>38641</a:t>
                      </a:r>
                      <a:endParaRPr lang="tr-TR" dirty="0"/>
                    </a:p>
                  </a:txBody>
                  <a:tcPr/>
                </a:tc>
                <a:tc>
                  <a:txBody>
                    <a:bodyPr/>
                    <a:lstStyle/>
                    <a:p>
                      <a:endParaRPr lang="tr-TR"/>
                    </a:p>
                  </a:txBody>
                  <a:tcPr/>
                </a:tc>
              </a:tr>
              <a:tr h="370840">
                <a:tc gridSpan="6">
                  <a:txBody>
                    <a:bodyPr/>
                    <a:lstStyle/>
                    <a:p>
                      <a:r>
                        <a:rPr lang="tr-TR" dirty="0" smtClean="0"/>
                        <a:t>İŞİTME ENGELLİ ÖĞRENCİ SAYILARI </a:t>
                      </a:r>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a:txBody>
                    <a:bodyPr/>
                    <a:lstStyle/>
                    <a:p>
                      <a:r>
                        <a:rPr lang="tr-TR" dirty="0" smtClean="0"/>
                        <a:t>KADIN</a:t>
                      </a:r>
                      <a:endParaRPr lang="tr-TR" dirty="0"/>
                    </a:p>
                  </a:txBody>
                  <a:tcPr/>
                </a:tc>
                <a:tc>
                  <a:txBody>
                    <a:bodyPr/>
                    <a:lstStyle/>
                    <a:p>
                      <a:r>
                        <a:rPr lang="tr-TR" dirty="0" smtClean="0"/>
                        <a:t>%</a:t>
                      </a:r>
                      <a:endParaRPr lang="tr-TR" dirty="0"/>
                    </a:p>
                  </a:txBody>
                  <a:tcPr/>
                </a:tc>
                <a:tc>
                  <a:txBody>
                    <a:bodyPr/>
                    <a:lstStyle/>
                    <a:p>
                      <a:r>
                        <a:rPr lang="tr-TR" dirty="0" smtClean="0"/>
                        <a:t>ERKEK</a:t>
                      </a:r>
                      <a:endParaRPr lang="tr-TR" dirty="0"/>
                    </a:p>
                  </a:txBody>
                  <a:tcPr/>
                </a:tc>
                <a:tc>
                  <a:txBody>
                    <a:bodyPr/>
                    <a:lstStyle/>
                    <a:p>
                      <a:r>
                        <a:rPr lang="tr-TR" dirty="0" smtClean="0"/>
                        <a:t>%</a:t>
                      </a:r>
                      <a:endParaRPr lang="tr-TR" dirty="0"/>
                    </a:p>
                  </a:txBody>
                  <a:tcPr/>
                </a:tc>
                <a:tc>
                  <a:txBody>
                    <a:bodyPr/>
                    <a:lstStyle/>
                    <a:p>
                      <a:r>
                        <a:rPr lang="tr-TR" dirty="0" smtClean="0"/>
                        <a:t>TOPLAM </a:t>
                      </a:r>
                      <a:endParaRPr lang="tr-TR" dirty="0"/>
                    </a:p>
                  </a:txBody>
                  <a:tcPr/>
                </a:tc>
                <a:tc>
                  <a:txBody>
                    <a:bodyPr/>
                    <a:lstStyle/>
                    <a:p>
                      <a:r>
                        <a:rPr lang="tr-TR" dirty="0" smtClean="0"/>
                        <a:t>%</a:t>
                      </a:r>
                      <a:endParaRPr lang="tr-TR" dirty="0"/>
                    </a:p>
                  </a:txBody>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27110518"/>
              </p:ext>
            </p:extLst>
          </p:nvPr>
        </p:nvGraphicFramePr>
        <p:xfrm>
          <a:off x="838200" y="3679825"/>
          <a:ext cx="10515600" cy="370840"/>
        </p:xfrm>
        <a:graphic>
          <a:graphicData uri="http://schemas.openxmlformats.org/drawingml/2006/table">
            <a:tbl>
              <a:tblPr firstRow="1" bandRow="1">
                <a:tableStyleId>{5C22544A-7EE6-4342-B048-85BDC9FD1C3A}</a:tableStyleId>
              </a:tblPr>
              <a:tblGrid>
                <a:gridCol w="1752600"/>
                <a:gridCol w="1752600"/>
                <a:gridCol w="1752600"/>
                <a:gridCol w="1752600"/>
                <a:gridCol w="1752600"/>
                <a:gridCol w="1752600"/>
              </a:tblGrid>
              <a:tr h="370840">
                <a:tc>
                  <a:txBody>
                    <a:bodyPr/>
                    <a:lstStyle/>
                    <a:p>
                      <a:r>
                        <a:rPr lang="tr-TR" dirty="0" smtClean="0"/>
                        <a:t>310</a:t>
                      </a:r>
                      <a:endParaRPr lang="tr-TR" dirty="0"/>
                    </a:p>
                  </a:txBody>
                  <a:tcPr/>
                </a:tc>
                <a:tc>
                  <a:txBody>
                    <a:bodyPr/>
                    <a:lstStyle/>
                    <a:p>
                      <a:r>
                        <a:rPr lang="tr-TR" dirty="0" smtClean="0"/>
                        <a:t>2,65</a:t>
                      </a:r>
                      <a:endParaRPr lang="tr-TR" dirty="0"/>
                    </a:p>
                  </a:txBody>
                  <a:tcPr/>
                </a:tc>
                <a:tc>
                  <a:txBody>
                    <a:bodyPr/>
                    <a:lstStyle/>
                    <a:p>
                      <a:r>
                        <a:rPr lang="tr-TR" dirty="0" smtClean="0"/>
                        <a:t>465</a:t>
                      </a:r>
                      <a:endParaRPr lang="tr-TR" dirty="0"/>
                    </a:p>
                  </a:txBody>
                  <a:tcPr/>
                </a:tc>
                <a:tc>
                  <a:txBody>
                    <a:bodyPr/>
                    <a:lstStyle/>
                    <a:p>
                      <a:r>
                        <a:rPr lang="tr-TR" dirty="0" smtClean="0"/>
                        <a:t>1,72</a:t>
                      </a:r>
                      <a:endParaRPr lang="tr-TR" dirty="0"/>
                    </a:p>
                  </a:txBody>
                  <a:tcPr/>
                </a:tc>
                <a:tc>
                  <a:txBody>
                    <a:bodyPr/>
                    <a:lstStyle/>
                    <a:p>
                      <a:r>
                        <a:rPr lang="tr-TR" dirty="0" smtClean="0"/>
                        <a:t>775</a:t>
                      </a:r>
                      <a:endParaRPr lang="tr-TR" dirty="0"/>
                    </a:p>
                  </a:txBody>
                  <a:tcPr/>
                </a:tc>
                <a:tc>
                  <a:txBody>
                    <a:bodyPr/>
                    <a:lstStyle/>
                    <a:p>
                      <a:r>
                        <a:rPr lang="tr-TR" dirty="0" smtClean="0"/>
                        <a:t>2,00</a:t>
                      </a:r>
                      <a:endParaRPr lang="tr-TR" dirty="0"/>
                    </a:p>
                  </a:txBody>
                  <a:tcPr/>
                </a:tc>
              </a:tr>
            </a:tbl>
          </a:graphicData>
        </a:graphic>
      </p:graphicFrame>
    </p:spTree>
    <p:extLst>
      <p:ext uri="{BB962C8B-B14F-4D97-AF65-F5344CB8AC3E}">
        <p14:creationId xmlns:p14="http://schemas.microsoft.com/office/powerpoint/2010/main" val="34152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İŞİTMEYİ GELİŞTİRİCİ SİSTEMLER-FM SİSTEMİ</a:t>
            </a:r>
          </a:p>
        </p:txBody>
      </p:sp>
      <p:sp>
        <p:nvSpPr>
          <p:cNvPr id="3" name="Metin Yer Tutucusu 2"/>
          <p:cNvSpPr>
            <a:spLocks noGrp="1"/>
          </p:cNvSpPr>
          <p:nvPr>
            <p:ph type="body" idx="1"/>
          </p:nvPr>
        </p:nvSpPr>
        <p:spPr/>
        <p:txBody>
          <a:bodyPr/>
          <a:lstStyle/>
          <a:p>
            <a:r>
              <a:rPr lang="tr-TR" dirty="0" smtClean="0"/>
              <a:t>BİREYSEL FM SİSTEMLERİ </a:t>
            </a:r>
            <a:endParaRPr lang="tr-TR" dirty="0"/>
          </a:p>
        </p:txBody>
      </p:sp>
      <p:pic>
        <p:nvPicPr>
          <p:cNvPr id="7" name="İçerik Yer Tutucusu 6"/>
          <p:cNvPicPr>
            <a:picLocks noGrp="1" noChangeAspect="1"/>
          </p:cNvPicPr>
          <p:nvPr>
            <p:ph sz="half" idx="2"/>
          </p:nvPr>
        </p:nvPicPr>
        <p:blipFill>
          <a:blip r:embed="rId2"/>
          <a:stretch>
            <a:fillRect/>
          </a:stretch>
        </p:blipFill>
        <p:spPr>
          <a:xfrm>
            <a:off x="839788" y="2653048"/>
            <a:ext cx="4878432" cy="2884946"/>
          </a:xfrm>
          <a:prstGeom prst="rect">
            <a:avLst/>
          </a:prstGeom>
        </p:spPr>
      </p:pic>
      <p:sp>
        <p:nvSpPr>
          <p:cNvPr id="5" name="Metin Yer Tutucusu 4"/>
          <p:cNvSpPr>
            <a:spLocks noGrp="1"/>
          </p:cNvSpPr>
          <p:nvPr>
            <p:ph type="body" sz="quarter" idx="3"/>
          </p:nvPr>
        </p:nvSpPr>
        <p:spPr/>
        <p:txBody>
          <a:bodyPr/>
          <a:lstStyle/>
          <a:p>
            <a:r>
              <a:rPr lang="tr-TR" dirty="0" smtClean="0"/>
              <a:t>GENİŞ ALAN FM SİSTEMLERİ </a:t>
            </a:r>
            <a:endParaRPr lang="tr-TR" dirty="0"/>
          </a:p>
        </p:txBody>
      </p:sp>
      <p:pic>
        <p:nvPicPr>
          <p:cNvPr id="8" name="İçerik Yer Tutucusu 7"/>
          <p:cNvPicPr>
            <a:picLocks noGrp="1" noChangeAspect="1"/>
          </p:cNvPicPr>
          <p:nvPr>
            <p:ph sz="quarter" idx="4"/>
          </p:nvPr>
        </p:nvPicPr>
        <p:blipFill>
          <a:blip r:embed="rId3"/>
          <a:stretch>
            <a:fillRect/>
          </a:stretch>
        </p:blipFill>
        <p:spPr>
          <a:xfrm>
            <a:off x="6172200" y="2653048"/>
            <a:ext cx="5183188" cy="2990118"/>
          </a:xfrm>
          <a:prstGeom prst="rect">
            <a:avLst/>
          </a:prstGeom>
        </p:spPr>
      </p:pic>
    </p:spTree>
    <p:extLst>
      <p:ext uri="{BB962C8B-B14F-4D97-AF65-F5344CB8AC3E}">
        <p14:creationId xmlns:p14="http://schemas.microsoft.com/office/powerpoint/2010/main" val="2503734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INDIKSÜYON DÖNGÜ SİSTEMLERİ </a:t>
            </a:r>
          </a:p>
        </p:txBody>
      </p:sp>
      <p:pic>
        <p:nvPicPr>
          <p:cNvPr id="4" name="İçerik Yer Tutucusu 3"/>
          <p:cNvPicPr>
            <a:picLocks noGrp="1" noChangeAspect="1"/>
          </p:cNvPicPr>
          <p:nvPr>
            <p:ph idx="1"/>
          </p:nvPr>
        </p:nvPicPr>
        <p:blipFill>
          <a:blip r:embed="rId2"/>
          <a:stretch>
            <a:fillRect/>
          </a:stretch>
        </p:blipFill>
        <p:spPr>
          <a:xfrm>
            <a:off x="6284891" y="2192531"/>
            <a:ext cx="4950014" cy="3770386"/>
          </a:xfrm>
          <a:prstGeom prst="rect">
            <a:avLst/>
          </a:prstGeom>
        </p:spPr>
      </p:pic>
      <p:pic>
        <p:nvPicPr>
          <p:cNvPr id="5" name="Resim 4"/>
          <p:cNvPicPr>
            <a:picLocks noChangeAspect="1"/>
          </p:cNvPicPr>
          <p:nvPr/>
        </p:nvPicPr>
        <p:blipFill>
          <a:blip r:embed="rId3"/>
          <a:stretch>
            <a:fillRect/>
          </a:stretch>
        </p:blipFill>
        <p:spPr>
          <a:xfrm>
            <a:off x="1034827" y="2192530"/>
            <a:ext cx="3987934" cy="3770387"/>
          </a:xfrm>
          <a:prstGeom prst="rect">
            <a:avLst/>
          </a:prstGeom>
        </p:spPr>
      </p:pic>
    </p:spTree>
    <p:extLst>
      <p:ext uri="{BB962C8B-B14F-4D97-AF65-F5344CB8AC3E}">
        <p14:creationId xmlns:p14="http://schemas.microsoft.com/office/powerpoint/2010/main" val="2218150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INDIKSÜYON DÖNGÜ SİSTEMLERİ </a:t>
            </a:r>
          </a:p>
        </p:txBody>
      </p:sp>
      <p:sp>
        <p:nvSpPr>
          <p:cNvPr id="3" name="Metin Yer Tutucusu 2"/>
          <p:cNvSpPr>
            <a:spLocks noGrp="1"/>
          </p:cNvSpPr>
          <p:nvPr>
            <p:ph type="body" idx="1"/>
          </p:nvPr>
        </p:nvSpPr>
        <p:spPr/>
        <p:txBody>
          <a:bodyPr/>
          <a:lstStyle/>
          <a:p>
            <a:r>
              <a:rPr lang="tr-TR" dirty="0" smtClean="0"/>
              <a:t>SALON SİSTEMLERİ </a:t>
            </a:r>
            <a:endParaRPr lang="tr-TR" dirty="0"/>
          </a:p>
        </p:txBody>
      </p:sp>
      <p:sp>
        <p:nvSpPr>
          <p:cNvPr id="4" name="İçerik Yer Tutucusu 3"/>
          <p:cNvSpPr>
            <a:spLocks noGrp="1"/>
          </p:cNvSpPr>
          <p:nvPr>
            <p:ph sz="half" idx="2"/>
          </p:nvPr>
        </p:nvSpPr>
        <p:spPr/>
        <p:txBody>
          <a:bodyPr/>
          <a:lstStyle/>
          <a:p>
            <a:r>
              <a:rPr lang="tr-TR" dirty="0" smtClean="0"/>
              <a:t>Sinema, tiyatro, konferans salonları, amfiler vb. yerlere kurulmaktadır. </a:t>
            </a:r>
            <a:endParaRPr lang="tr-TR" dirty="0"/>
          </a:p>
        </p:txBody>
      </p:sp>
      <p:sp>
        <p:nvSpPr>
          <p:cNvPr id="5" name="Metin Yer Tutucusu 4"/>
          <p:cNvSpPr>
            <a:spLocks noGrp="1"/>
          </p:cNvSpPr>
          <p:nvPr>
            <p:ph type="body" sz="quarter" idx="3"/>
          </p:nvPr>
        </p:nvSpPr>
        <p:spPr/>
        <p:txBody>
          <a:bodyPr/>
          <a:lstStyle/>
          <a:p>
            <a:r>
              <a:rPr lang="tr-TR" dirty="0" smtClean="0"/>
              <a:t>BANKOLARA YÖNELİK SİSTEMLER </a:t>
            </a:r>
            <a:endParaRPr lang="tr-TR" dirty="0"/>
          </a:p>
        </p:txBody>
      </p:sp>
      <p:sp>
        <p:nvSpPr>
          <p:cNvPr id="6" name="İçerik Yer Tutucusu 5"/>
          <p:cNvSpPr>
            <a:spLocks noGrp="1"/>
          </p:cNvSpPr>
          <p:nvPr>
            <p:ph sz="quarter" idx="4"/>
          </p:nvPr>
        </p:nvSpPr>
        <p:spPr/>
        <p:txBody>
          <a:bodyPr/>
          <a:lstStyle/>
          <a:p>
            <a:r>
              <a:rPr lang="tr-TR" dirty="0" smtClean="0"/>
              <a:t>Banka vezneleri, bilet gişeleri, danışma bankoları, kamu binaları gibi alanlarda kullanılmaktadır. </a:t>
            </a:r>
            <a:endParaRPr lang="tr-TR" dirty="0"/>
          </a:p>
        </p:txBody>
      </p:sp>
    </p:spTree>
    <p:extLst>
      <p:ext uri="{BB962C8B-B14F-4D97-AF65-F5344CB8AC3E}">
        <p14:creationId xmlns:p14="http://schemas.microsoft.com/office/powerpoint/2010/main" val="4279902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INDIKSÜYON DÖNGÜ SİSTEMLERİ </a:t>
            </a:r>
          </a:p>
        </p:txBody>
      </p:sp>
      <p:sp>
        <p:nvSpPr>
          <p:cNvPr id="3" name="Metin Yer Tutucusu 2"/>
          <p:cNvSpPr>
            <a:spLocks noGrp="1"/>
          </p:cNvSpPr>
          <p:nvPr>
            <p:ph type="body" idx="1"/>
          </p:nvPr>
        </p:nvSpPr>
        <p:spPr/>
        <p:txBody>
          <a:bodyPr/>
          <a:lstStyle/>
          <a:p>
            <a:r>
              <a:rPr lang="tr-TR" dirty="0" smtClean="0"/>
              <a:t>ULAŞIMA YÖNELİK SİSTEMLER </a:t>
            </a:r>
            <a:endParaRPr lang="tr-TR" dirty="0"/>
          </a:p>
        </p:txBody>
      </p:sp>
      <p:sp>
        <p:nvSpPr>
          <p:cNvPr id="4" name="İçerik Yer Tutucusu 3"/>
          <p:cNvSpPr>
            <a:spLocks noGrp="1"/>
          </p:cNvSpPr>
          <p:nvPr>
            <p:ph sz="half" idx="2"/>
          </p:nvPr>
        </p:nvSpPr>
        <p:spPr/>
        <p:txBody>
          <a:bodyPr/>
          <a:lstStyle/>
          <a:p>
            <a:r>
              <a:rPr lang="tr-TR" dirty="0" smtClean="0"/>
              <a:t>Uçak, otobüs, metro, tren vb. taşıtlarda kullanılmaktadır. </a:t>
            </a:r>
            <a:endParaRPr lang="tr-TR" dirty="0"/>
          </a:p>
        </p:txBody>
      </p:sp>
      <p:sp>
        <p:nvSpPr>
          <p:cNvPr id="5" name="Metin Yer Tutucusu 4"/>
          <p:cNvSpPr>
            <a:spLocks noGrp="1"/>
          </p:cNvSpPr>
          <p:nvPr>
            <p:ph type="body" sz="quarter" idx="3"/>
          </p:nvPr>
        </p:nvSpPr>
        <p:spPr/>
        <p:txBody>
          <a:bodyPr/>
          <a:lstStyle/>
          <a:p>
            <a:r>
              <a:rPr lang="tr-TR" dirty="0" smtClean="0"/>
              <a:t>BİREYSEL SİSTEMLER </a:t>
            </a:r>
            <a:endParaRPr lang="tr-TR" dirty="0"/>
          </a:p>
        </p:txBody>
      </p:sp>
      <p:sp>
        <p:nvSpPr>
          <p:cNvPr id="6" name="İçerik Yer Tutucusu 5"/>
          <p:cNvSpPr>
            <a:spLocks noGrp="1"/>
          </p:cNvSpPr>
          <p:nvPr>
            <p:ph sz="quarter" idx="4"/>
          </p:nvPr>
        </p:nvSpPr>
        <p:spPr/>
        <p:txBody>
          <a:bodyPr/>
          <a:lstStyle/>
          <a:p>
            <a:r>
              <a:rPr lang="tr-TR" dirty="0" smtClean="0"/>
              <a:t>Telefon kullanımı sırasında kullanılan portatif döngüler ve TV, bilgisayar gibi cihazlara entegre edilen ev tipi sistemlerden oluşmaktadır.  </a:t>
            </a:r>
          </a:p>
          <a:p>
            <a:endParaRPr lang="tr-TR" dirty="0"/>
          </a:p>
        </p:txBody>
      </p:sp>
    </p:spTree>
    <p:extLst>
      <p:ext uri="{BB962C8B-B14F-4D97-AF65-F5344CB8AC3E}">
        <p14:creationId xmlns:p14="http://schemas.microsoft.com/office/powerpoint/2010/main" val="1156884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TELEKOMUNİKASYON TEKNOLOJLERİ </a:t>
            </a:r>
            <a:endParaRPr lang="tr-TR" dirty="0"/>
          </a:p>
        </p:txBody>
      </p:sp>
      <p:sp>
        <p:nvSpPr>
          <p:cNvPr id="3" name="İçerik Yer Tutucusu 2"/>
          <p:cNvSpPr>
            <a:spLocks noGrp="1"/>
          </p:cNvSpPr>
          <p:nvPr>
            <p:ph idx="1"/>
          </p:nvPr>
        </p:nvSpPr>
        <p:spPr/>
        <p:txBody>
          <a:bodyPr/>
          <a:lstStyle/>
          <a:p>
            <a:r>
              <a:rPr lang="tr-TR" dirty="0" smtClean="0"/>
              <a:t>BLUETOOTH </a:t>
            </a:r>
          </a:p>
          <a:p>
            <a:r>
              <a:rPr lang="tr-TR" dirty="0" smtClean="0"/>
              <a:t>YAZIYI SESE DÖNÜŞTÜREN </a:t>
            </a:r>
          </a:p>
          <a:p>
            <a:r>
              <a:rPr lang="tr-TR" dirty="0" smtClean="0"/>
              <a:t>SESİ YAZIYA DÖNÜŞTÜREN </a:t>
            </a:r>
          </a:p>
          <a:p>
            <a:r>
              <a:rPr lang="tr-TR" dirty="0" smtClean="0"/>
              <a:t>İŞARET DİLİNİ SES DÖNÜŞTÜREN </a:t>
            </a:r>
          </a:p>
          <a:p>
            <a:r>
              <a:rPr lang="tr-TR" dirty="0" smtClean="0"/>
              <a:t>SESİ İŞARET DİLİNE DÖNÜŞTÜREN </a:t>
            </a:r>
          </a:p>
          <a:p>
            <a:r>
              <a:rPr lang="tr-TR" dirty="0" smtClean="0"/>
              <a:t>GÖRÜNTÜLÜ İŞARET DİLİ İLE İLETİŞİM </a:t>
            </a:r>
          </a:p>
          <a:p>
            <a:r>
              <a:rPr lang="tr-TR" dirty="0" smtClean="0"/>
              <a:t>UYARI SİSTEMLERİ-IŞIK, TİTREŞİM …</a:t>
            </a:r>
          </a:p>
          <a:p>
            <a:r>
              <a:rPr lang="tr-TR" dirty="0" smtClean="0"/>
              <a:t>ELEKTRONİK UYARI SİSTEMLERİ</a:t>
            </a:r>
            <a:endParaRPr lang="tr-TR" dirty="0"/>
          </a:p>
        </p:txBody>
      </p:sp>
    </p:spTree>
    <p:extLst>
      <p:ext uri="{BB962C8B-B14F-4D97-AF65-F5344CB8AC3E}">
        <p14:creationId xmlns:p14="http://schemas.microsoft.com/office/powerpoint/2010/main" val="3283166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stretch>
            <a:fillRect/>
          </a:stretch>
        </p:blipFill>
        <p:spPr>
          <a:xfrm>
            <a:off x="838200" y="1690688"/>
            <a:ext cx="10515600" cy="4722991"/>
          </a:xfrm>
          <a:prstGeom prst="rect">
            <a:avLst/>
          </a:prstGeom>
        </p:spPr>
      </p:pic>
    </p:spTree>
    <p:extLst>
      <p:ext uri="{BB962C8B-B14F-4D97-AF65-F5344CB8AC3E}">
        <p14:creationId xmlns:p14="http://schemas.microsoft.com/office/powerpoint/2010/main" val="1289221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SİSTEMİMİZDE UYGULAMALAR </a:t>
            </a:r>
            <a:endParaRPr lang="tr-TR" dirty="0"/>
          </a:p>
        </p:txBody>
      </p:sp>
      <p:sp>
        <p:nvSpPr>
          <p:cNvPr id="3" name="Metin Yer Tutucusu 2"/>
          <p:cNvSpPr>
            <a:spLocks noGrp="1"/>
          </p:cNvSpPr>
          <p:nvPr>
            <p:ph type="body" idx="1"/>
          </p:nvPr>
        </p:nvSpPr>
        <p:spPr/>
        <p:txBody>
          <a:bodyPr/>
          <a:lstStyle/>
          <a:p>
            <a:r>
              <a:rPr lang="tr-TR" dirty="0" smtClean="0"/>
              <a:t>BİRLİKTE EĞİTİM UYGULAMALARI </a:t>
            </a:r>
            <a:endParaRPr lang="tr-TR" dirty="0"/>
          </a:p>
        </p:txBody>
      </p:sp>
      <p:sp>
        <p:nvSpPr>
          <p:cNvPr id="4" name="İçerik Yer Tutucusu 3"/>
          <p:cNvSpPr>
            <a:spLocks noGrp="1"/>
          </p:cNvSpPr>
          <p:nvPr>
            <p:ph sz="half" idx="2"/>
          </p:nvPr>
        </p:nvSpPr>
        <p:spPr/>
        <p:txBody>
          <a:bodyPr/>
          <a:lstStyle/>
          <a:p>
            <a:r>
              <a:rPr lang="tr-TR" dirty="0" smtClean="0"/>
              <a:t>Kaynaştırma eğitimi uygulamaları </a:t>
            </a:r>
          </a:p>
          <a:p>
            <a:pPr lvl="1"/>
            <a:r>
              <a:rPr lang="tr-TR" dirty="0" smtClean="0"/>
              <a:t>Destek eğitimi </a:t>
            </a:r>
          </a:p>
          <a:p>
            <a:r>
              <a:rPr lang="tr-TR" dirty="0" smtClean="0"/>
              <a:t>Özel eğitim sınıfı uygulamaları </a:t>
            </a:r>
            <a:endParaRPr lang="tr-TR" dirty="0"/>
          </a:p>
        </p:txBody>
      </p:sp>
      <p:sp>
        <p:nvSpPr>
          <p:cNvPr id="5" name="Metin Yer Tutucusu 4"/>
          <p:cNvSpPr>
            <a:spLocks noGrp="1"/>
          </p:cNvSpPr>
          <p:nvPr>
            <p:ph type="body" sz="quarter" idx="3"/>
          </p:nvPr>
        </p:nvSpPr>
        <p:spPr/>
        <p:txBody>
          <a:bodyPr/>
          <a:lstStyle/>
          <a:p>
            <a:r>
              <a:rPr lang="tr-TR" dirty="0" smtClean="0"/>
              <a:t>AYRI EĞİTİM KURUMLARI </a:t>
            </a:r>
            <a:endParaRPr lang="tr-TR" dirty="0"/>
          </a:p>
        </p:txBody>
      </p:sp>
      <p:sp>
        <p:nvSpPr>
          <p:cNvPr id="6" name="İçerik Yer Tutucusu 5"/>
          <p:cNvSpPr>
            <a:spLocks noGrp="1"/>
          </p:cNvSpPr>
          <p:nvPr>
            <p:ph sz="quarter" idx="4"/>
          </p:nvPr>
        </p:nvSpPr>
        <p:spPr/>
        <p:txBody>
          <a:bodyPr/>
          <a:lstStyle/>
          <a:p>
            <a:r>
              <a:rPr lang="tr-TR" dirty="0" smtClean="0"/>
              <a:t>İşitme engelliler ilkokulu </a:t>
            </a:r>
          </a:p>
          <a:p>
            <a:r>
              <a:rPr lang="tr-TR" dirty="0" smtClean="0"/>
              <a:t>İşitme engelliler ortaokulu</a:t>
            </a:r>
          </a:p>
          <a:p>
            <a:r>
              <a:rPr lang="tr-TR" dirty="0" smtClean="0"/>
              <a:t>Özel Eğitim ve Rehabilitasyon Merkezleri  </a:t>
            </a:r>
            <a:endParaRPr lang="tr-TR" dirty="0"/>
          </a:p>
        </p:txBody>
      </p:sp>
    </p:spTree>
    <p:extLst>
      <p:ext uri="{BB962C8B-B14F-4D97-AF65-F5344CB8AC3E}">
        <p14:creationId xmlns:p14="http://schemas.microsoft.com/office/powerpoint/2010/main" val="1539894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Yükseköğretimde Uygulamalar </a:t>
            </a:r>
            <a:endParaRPr lang="tr-TR" dirty="0"/>
          </a:p>
        </p:txBody>
      </p:sp>
      <p:sp>
        <p:nvSpPr>
          <p:cNvPr id="3" name="Metin Yer Tutucusu 2"/>
          <p:cNvSpPr>
            <a:spLocks noGrp="1"/>
          </p:cNvSpPr>
          <p:nvPr>
            <p:ph type="body" idx="1"/>
          </p:nvPr>
        </p:nvSpPr>
        <p:spPr/>
        <p:txBody>
          <a:bodyPr/>
          <a:lstStyle/>
          <a:p>
            <a:r>
              <a:rPr lang="tr-TR" dirty="0" smtClean="0"/>
              <a:t>Birlikte Eğitim Uygulamaları </a:t>
            </a:r>
            <a:endParaRPr lang="tr-TR" dirty="0"/>
          </a:p>
        </p:txBody>
      </p:sp>
      <p:sp>
        <p:nvSpPr>
          <p:cNvPr id="4" name="İçerik Yer Tutucusu 3"/>
          <p:cNvSpPr>
            <a:spLocks noGrp="1"/>
          </p:cNvSpPr>
          <p:nvPr>
            <p:ph sz="half" idx="2"/>
          </p:nvPr>
        </p:nvSpPr>
        <p:spPr/>
        <p:txBody>
          <a:bodyPr/>
          <a:lstStyle/>
          <a:p>
            <a:r>
              <a:rPr lang="tr-TR" dirty="0" smtClean="0"/>
              <a:t>YKS-TYT ve AYT </a:t>
            </a:r>
            <a:endParaRPr lang="tr-TR" dirty="0"/>
          </a:p>
        </p:txBody>
      </p:sp>
      <p:sp>
        <p:nvSpPr>
          <p:cNvPr id="5" name="Metin Yer Tutucusu 4"/>
          <p:cNvSpPr>
            <a:spLocks noGrp="1"/>
          </p:cNvSpPr>
          <p:nvPr>
            <p:ph type="body" sz="quarter" idx="3"/>
          </p:nvPr>
        </p:nvSpPr>
        <p:spPr/>
        <p:txBody>
          <a:bodyPr/>
          <a:lstStyle/>
          <a:p>
            <a:r>
              <a:rPr lang="tr-TR" dirty="0" smtClean="0"/>
              <a:t>Ayrı Eğitim Uygulamaları </a:t>
            </a:r>
            <a:endParaRPr lang="tr-TR" dirty="0"/>
          </a:p>
        </p:txBody>
      </p:sp>
      <p:sp>
        <p:nvSpPr>
          <p:cNvPr id="6" name="İçerik Yer Tutucusu 5"/>
          <p:cNvSpPr>
            <a:spLocks noGrp="1"/>
          </p:cNvSpPr>
          <p:nvPr>
            <p:ph sz="quarter" idx="4"/>
          </p:nvPr>
        </p:nvSpPr>
        <p:spPr/>
        <p:txBody>
          <a:bodyPr/>
          <a:lstStyle/>
          <a:p>
            <a:r>
              <a:rPr lang="tr-TR" dirty="0" smtClean="0"/>
              <a:t>YKS-TYT ve AYT</a:t>
            </a:r>
          </a:p>
          <a:p>
            <a:pPr lvl="1"/>
            <a:r>
              <a:rPr lang="tr-TR" dirty="0" smtClean="0"/>
              <a:t>Anadolu Üniversitesi Engelliler Entegre Yüksekokulu  </a:t>
            </a:r>
          </a:p>
          <a:p>
            <a:pPr marL="0" indent="0">
              <a:buNone/>
            </a:pPr>
            <a:endParaRPr lang="tr-TR" dirty="0"/>
          </a:p>
        </p:txBody>
      </p:sp>
    </p:spTree>
    <p:extLst>
      <p:ext uri="{BB962C8B-B14F-4D97-AF65-F5344CB8AC3E}">
        <p14:creationId xmlns:p14="http://schemas.microsoft.com/office/powerpoint/2010/main" val="3263640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KARARLAR </a:t>
            </a:r>
            <a:endParaRPr lang="tr-TR" dirty="0"/>
          </a:p>
        </p:txBody>
      </p:sp>
      <p:sp>
        <p:nvSpPr>
          <p:cNvPr id="3" name="İçerik Yer Tutucusu 2"/>
          <p:cNvSpPr>
            <a:spLocks noGrp="1"/>
          </p:cNvSpPr>
          <p:nvPr>
            <p:ph idx="1"/>
          </p:nvPr>
        </p:nvSpPr>
        <p:spPr/>
        <p:txBody>
          <a:bodyPr/>
          <a:lstStyle/>
          <a:p>
            <a:r>
              <a:rPr lang="tr-TR" dirty="0" smtClean="0"/>
              <a:t>08/02/2018 tarihli Yükseköğretim Genel Kurul toplantısında; sadece özel yetenek sınavı ile öğrenci alan programlar için geçerli olmak üzere, Yükseköğretim Kurulu tarafından uygun görülerek ilgili yılın ÖSYS Kılavuzunda yayımlanan her bir programın kontenjanının:</a:t>
            </a:r>
          </a:p>
          <a:p>
            <a:r>
              <a:rPr lang="tr-TR" dirty="0" smtClean="0"/>
              <a:t>%10'unun engelli öğrenciler için ayrılması</a:t>
            </a:r>
            <a:endParaRPr lang="tr-TR" dirty="0"/>
          </a:p>
        </p:txBody>
      </p:sp>
    </p:spTree>
    <p:extLst>
      <p:ext uri="{BB962C8B-B14F-4D97-AF65-F5344CB8AC3E}">
        <p14:creationId xmlns:p14="http://schemas.microsoft.com/office/powerpoint/2010/main" val="1098464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 25.08.2011 tarihli yükseköğretim Genel Kurulu toplantısında; </a:t>
            </a:r>
          </a:p>
          <a:p>
            <a:r>
              <a:rPr lang="tr-TR" dirty="0" smtClean="0"/>
              <a:t>Engelli öğrenciler için (özellikler işitme engelli) öğrencinin ihtiyacı doğrultusunda erişilebilir sınav formatının belirlenmesi, </a:t>
            </a:r>
            <a:endParaRPr lang="tr-TR" dirty="0"/>
          </a:p>
        </p:txBody>
      </p:sp>
    </p:spTree>
    <p:extLst>
      <p:ext uri="{BB962C8B-B14F-4D97-AF65-F5344CB8AC3E}">
        <p14:creationId xmlns:p14="http://schemas.microsoft.com/office/powerpoint/2010/main" val="309281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KULAĞIN YAPISI</a:t>
            </a:r>
            <a:endParaRPr lang="tr-TR" dirty="0"/>
          </a:p>
        </p:txBody>
      </p:sp>
      <p:pic>
        <p:nvPicPr>
          <p:cNvPr id="4" name="İçerik Yer Tutucusu 3"/>
          <p:cNvPicPr>
            <a:picLocks noGrp="1" noChangeAspect="1"/>
          </p:cNvPicPr>
          <p:nvPr>
            <p:ph idx="1"/>
          </p:nvPr>
        </p:nvPicPr>
        <p:blipFill>
          <a:blip r:embed="rId2"/>
          <a:stretch>
            <a:fillRect/>
          </a:stretch>
        </p:blipFill>
        <p:spPr>
          <a:xfrm>
            <a:off x="2881312" y="2096294"/>
            <a:ext cx="6429375" cy="3810000"/>
          </a:xfrm>
          <a:prstGeom prst="rect">
            <a:avLst/>
          </a:prstGeom>
        </p:spPr>
      </p:pic>
    </p:spTree>
    <p:extLst>
      <p:ext uri="{BB962C8B-B14F-4D97-AF65-F5344CB8AC3E}">
        <p14:creationId xmlns:p14="http://schemas.microsoft.com/office/powerpoint/2010/main" val="2057066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ÜLKEMİZDE ÖRNEK UYGULAMALAR </a:t>
            </a:r>
            <a:endParaRPr lang="tr-TR" dirty="0"/>
          </a:p>
        </p:txBody>
      </p:sp>
      <p:sp>
        <p:nvSpPr>
          <p:cNvPr id="3" name="Alt Başlık 2"/>
          <p:cNvSpPr>
            <a:spLocks noGrp="1"/>
          </p:cNvSpPr>
          <p:nvPr>
            <p:ph type="subTitle" idx="1"/>
          </p:nvPr>
        </p:nvSpPr>
        <p:spPr/>
        <p:txBody>
          <a:bodyPr/>
          <a:lstStyle/>
          <a:p>
            <a:r>
              <a:rPr lang="tr-TR" dirty="0" smtClean="0"/>
              <a:t>ANADOLU ÜNİVERSİTESİ </a:t>
            </a:r>
          </a:p>
          <a:p>
            <a:r>
              <a:rPr lang="tr-TR" dirty="0" smtClean="0"/>
              <a:t>ENGELLİLER ENTEGRE YÜKSEKOKULU </a:t>
            </a:r>
            <a:endParaRPr lang="tr-TR" dirty="0"/>
          </a:p>
        </p:txBody>
      </p:sp>
    </p:spTree>
    <p:extLst>
      <p:ext uri="{BB962C8B-B14F-4D97-AF65-F5344CB8AC3E}">
        <p14:creationId xmlns:p14="http://schemas.microsoft.com/office/powerpoint/2010/main" val="3451236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Anadolu Üniversitesi-Engelliler Entegre Yüksekokulu </a:t>
            </a:r>
            <a:endParaRPr lang="tr-TR" dirty="0"/>
          </a:p>
        </p:txBody>
      </p:sp>
      <p:sp>
        <p:nvSpPr>
          <p:cNvPr id="3" name="Metin Yer Tutucusu 2"/>
          <p:cNvSpPr>
            <a:spLocks noGrp="1"/>
          </p:cNvSpPr>
          <p:nvPr>
            <p:ph type="body" idx="1"/>
          </p:nvPr>
        </p:nvSpPr>
        <p:spPr/>
        <p:txBody>
          <a:bodyPr/>
          <a:lstStyle/>
          <a:p>
            <a:r>
              <a:rPr lang="tr-TR" dirty="0" smtClean="0"/>
              <a:t>Lisans Programları </a:t>
            </a:r>
            <a:endParaRPr lang="tr-TR" dirty="0"/>
          </a:p>
        </p:txBody>
      </p:sp>
      <p:sp>
        <p:nvSpPr>
          <p:cNvPr id="4" name="İçerik Yer Tutucusu 3"/>
          <p:cNvSpPr>
            <a:spLocks noGrp="1"/>
          </p:cNvSpPr>
          <p:nvPr>
            <p:ph sz="half" idx="2"/>
          </p:nvPr>
        </p:nvSpPr>
        <p:spPr/>
        <p:txBody>
          <a:bodyPr/>
          <a:lstStyle/>
          <a:p>
            <a:r>
              <a:rPr lang="tr-TR" dirty="0" smtClean="0"/>
              <a:t>Uygulamalı Güzel Sanatlar Bölümü </a:t>
            </a:r>
          </a:p>
          <a:p>
            <a:pPr lvl="1"/>
            <a:r>
              <a:rPr lang="tr-TR" dirty="0" smtClean="0"/>
              <a:t>Grafik Sanatları </a:t>
            </a:r>
            <a:r>
              <a:rPr lang="tr-TR" dirty="0" err="1" smtClean="0"/>
              <a:t>Anasanat</a:t>
            </a:r>
            <a:r>
              <a:rPr lang="tr-TR" dirty="0" smtClean="0"/>
              <a:t> Dalı </a:t>
            </a:r>
          </a:p>
          <a:p>
            <a:pPr lvl="1"/>
            <a:r>
              <a:rPr lang="tr-TR" dirty="0" smtClean="0"/>
              <a:t>Seramik Sanatları </a:t>
            </a:r>
            <a:r>
              <a:rPr lang="tr-TR" dirty="0" err="1" smtClean="0"/>
              <a:t>Anasanat</a:t>
            </a:r>
            <a:r>
              <a:rPr lang="tr-TR" dirty="0" smtClean="0"/>
              <a:t> Dalı </a:t>
            </a:r>
            <a:endParaRPr lang="tr-TR" dirty="0"/>
          </a:p>
        </p:txBody>
      </p:sp>
      <p:sp>
        <p:nvSpPr>
          <p:cNvPr id="5" name="Metin Yer Tutucusu 4"/>
          <p:cNvSpPr>
            <a:spLocks noGrp="1"/>
          </p:cNvSpPr>
          <p:nvPr>
            <p:ph type="body" sz="quarter" idx="3"/>
          </p:nvPr>
        </p:nvSpPr>
        <p:spPr/>
        <p:txBody>
          <a:bodyPr/>
          <a:lstStyle/>
          <a:p>
            <a:r>
              <a:rPr lang="tr-TR" dirty="0" err="1" smtClean="0"/>
              <a:t>Önlisans</a:t>
            </a:r>
            <a:r>
              <a:rPr lang="tr-TR" dirty="0" smtClean="0"/>
              <a:t> Programları </a:t>
            </a:r>
            <a:endParaRPr lang="tr-TR" dirty="0"/>
          </a:p>
        </p:txBody>
      </p:sp>
      <p:sp>
        <p:nvSpPr>
          <p:cNvPr id="6" name="İçerik Yer Tutucusu 5"/>
          <p:cNvSpPr>
            <a:spLocks noGrp="1"/>
          </p:cNvSpPr>
          <p:nvPr>
            <p:ph sz="quarter" idx="4"/>
          </p:nvPr>
        </p:nvSpPr>
        <p:spPr/>
        <p:txBody>
          <a:bodyPr/>
          <a:lstStyle/>
          <a:p>
            <a:r>
              <a:rPr lang="tr-TR" dirty="0" smtClean="0"/>
              <a:t>Bilgisayar Kullanımı bölümü </a:t>
            </a:r>
          </a:p>
          <a:p>
            <a:pPr lvl="1"/>
            <a:r>
              <a:rPr lang="tr-TR" dirty="0" smtClean="0"/>
              <a:t>Bilgisayar Operatörlüğü Programı </a:t>
            </a:r>
            <a:endParaRPr lang="tr-TR" dirty="0"/>
          </a:p>
          <a:p>
            <a:r>
              <a:rPr lang="tr-TR" dirty="0" smtClean="0"/>
              <a:t>Mimarlık ve Şehir Planlama Bölümü </a:t>
            </a:r>
          </a:p>
          <a:p>
            <a:pPr lvl="1"/>
            <a:r>
              <a:rPr lang="tr-TR" dirty="0" smtClean="0"/>
              <a:t>Yapı Ressamlığı Programı </a:t>
            </a:r>
            <a:endParaRPr lang="tr-TR" dirty="0"/>
          </a:p>
        </p:txBody>
      </p:sp>
    </p:spTree>
    <p:extLst>
      <p:ext uri="{BB962C8B-B14F-4D97-AF65-F5344CB8AC3E}">
        <p14:creationId xmlns:p14="http://schemas.microsoft.com/office/powerpoint/2010/main" val="2561324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Önlisans</a:t>
            </a:r>
            <a:r>
              <a:rPr lang="tr-TR" dirty="0" smtClean="0"/>
              <a:t> Programları </a:t>
            </a:r>
            <a:r>
              <a:rPr lang="tr-TR" dirty="0"/>
              <a:t>G</a:t>
            </a:r>
            <a:r>
              <a:rPr lang="tr-TR" dirty="0" smtClean="0"/>
              <a:t>iriş Koşulları </a:t>
            </a:r>
            <a:endParaRPr lang="tr-TR" dirty="0"/>
          </a:p>
        </p:txBody>
      </p:sp>
      <p:sp>
        <p:nvSpPr>
          <p:cNvPr id="3" name="İçerik Yer Tutucusu 2"/>
          <p:cNvSpPr>
            <a:spLocks noGrp="1"/>
          </p:cNvSpPr>
          <p:nvPr>
            <p:ph idx="1"/>
          </p:nvPr>
        </p:nvSpPr>
        <p:spPr/>
        <p:txBody>
          <a:bodyPr>
            <a:normAutofit/>
          </a:bodyPr>
          <a:lstStyle/>
          <a:p>
            <a:r>
              <a:rPr lang="tr-TR" sz="4000" dirty="0" smtClean="0"/>
              <a:t>Adayların, bu programı tercih edebilmeleri için TYT puan türünde 120 ve daha yukarı puan almış olmaları yeterlidir. Bu programı tercih edeceklerin her iki kulakta </a:t>
            </a:r>
            <a:r>
              <a:rPr lang="tr-TR" sz="4000" dirty="0" err="1" smtClean="0"/>
              <a:t>sensorineural</a:t>
            </a:r>
            <a:r>
              <a:rPr lang="tr-TR" sz="4000" dirty="0" smtClean="0"/>
              <a:t> işitme kaybı olduğuna ve iyi işiten kulakta en az 50 desibel işitme kaybı olduğuna dair Sağlık Kurulu Raporu ve </a:t>
            </a:r>
            <a:r>
              <a:rPr lang="tr-TR" sz="4000" dirty="0" err="1" smtClean="0"/>
              <a:t>odyogram</a:t>
            </a:r>
            <a:r>
              <a:rPr lang="tr-TR" sz="4000" dirty="0" smtClean="0"/>
              <a:t> bulunmalıdır. </a:t>
            </a:r>
            <a:endParaRPr lang="tr-TR" sz="4000" dirty="0"/>
          </a:p>
        </p:txBody>
      </p:sp>
    </p:spTree>
    <p:extLst>
      <p:ext uri="{BB962C8B-B14F-4D97-AF65-F5344CB8AC3E}">
        <p14:creationId xmlns:p14="http://schemas.microsoft.com/office/powerpoint/2010/main" val="1085172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Önlisans</a:t>
            </a:r>
            <a:r>
              <a:rPr lang="tr-TR" dirty="0" smtClean="0"/>
              <a:t> Programları Giriş Koşulları </a:t>
            </a:r>
            <a:endParaRPr lang="tr-TR" dirty="0"/>
          </a:p>
        </p:txBody>
      </p:sp>
      <p:sp>
        <p:nvSpPr>
          <p:cNvPr id="3" name="İçerik Yer Tutucusu 2"/>
          <p:cNvSpPr>
            <a:spLocks noGrp="1"/>
          </p:cNvSpPr>
          <p:nvPr>
            <p:ph idx="1"/>
          </p:nvPr>
        </p:nvSpPr>
        <p:spPr/>
        <p:txBody>
          <a:bodyPr>
            <a:normAutofit lnSpcReduction="10000"/>
          </a:bodyPr>
          <a:lstStyle/>
          <a:p>
            <a:r>
              <a:rPr lang="tr-TR" sz="3600" dirty="0" smtClean="0"/>
              <a:t>Bir yıl süre ile Türkçe Hazırlık Sınıfı programı uygulanır. Hazırlık Sınıfı öğretim süresi sütununda gösterilen yıllara dâhil değildir. Hazırlık Muafiyet Sınavını başaranlar doğrudan birinci sınıfa alınırlar. Bu programın Hazırlık Sınıfında başarısız olan öğrencilerin ilişikleri kesilmeden birinci sınıfa kayıtları yapılır, ancak bu öğrencilerin mezun oluncaya kadar Yüksekokul tarafından açılacak Türkçe Hazırlık Muafiyet Sınavında başarılı olmaları gerekir. </a:t>
            </a:r>
          </a:p>
          <a:p>
            <a:endParaRPr lang="tr-TR" dirty="0"/>
          </a:p>
        </p:txBody>
      </p:sp>
    </p:spTree>
    <p:extLst>
      <p:ext uri="{BB962C8B-B14F-4D97-AF65-F5344CB8AC3E}">
        <p14:creationId xmlns:p14="http://schemas.microsoft.com/office/powerpoint/2010/main" val="3609819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NELER YAPILABİLİR</a:t>
            </a:r>
            <a:endParaRPr lang="tr-TR" dirty="0"/>
          </a:p>
        </p:txBody>
      </p:sp>
      <p:sp>
        <p:nvSpPr>
          <p:cNvPr id="3" name="Metin Yer Tutucusu 2"/>
          <p:cNvSpPr>
            <a:spLocks noGrp="1"/>
          </p:cNvSpPr>
          <p:nvPr>
            <p:ph type="body" idx="1"/>
          </p:nvPr>
        </p:nvSpPr>
        <p:spPr/>
        <p:txBody>
          <a:bodyPr/>
          <a:lstStyle/>
          <a:p>
            <a:r>
              <a:rPr lang="tr-TR" dirty="0" smtClean="0"/>
              <a:t>VAR OLAN YÜKSEKÖĞRETİM KURUMUNDA </a:t>
            </a:r>
            <a:endParaRPr lang="tr-TR" dirty="0"/>
          </a:p>
        </p:txBody>
      </p:sp>
      <p:sp>
        <p:nvSpPr>
          <p:cNvPr id="4" name="İçerik Yer Tutucusu 3"/>
          <p:cNvSpPr>
            <a:spLocks noGrp="1"/>
          </p:cNvSpPr>
          <p:nvPr>
            <p:ph sz="half" idx="2"/>
          </p:nvPr>
        </p:nvSpPr>
        <p:spPr/>
        <p:txBody>
          <a:bodyPr>
            <a:normAutofit fontScale="92500" lnSpcReduction="20000"/>
          </a:bodyPr>
          <a:lstStyle/>
          <a:p>
            <a:r>
              <a:rPr lang="tr-TR" dirty="0" smtClean="0"/>
              <a:t>PROGRAMLAR ARTIRILABİLİR </a:t>
            </a:r>
          </a:p>
          <a:p>
            <a:r>
              <a:rPr lang="tr-TR" dirty="0" smtClean="0"/>
              <a:t>Aşçılık</a:t>
            </a:r>
          </a:p>
          <a:p>
            <a:r>
              <a:rPr lang="tr-TR" dirty="0" smtClean="0"/>
              <a:t>İç mekan tasarımı</a:t>
            </a:r>
          </a:p>
          <a:p>
            <a:r>
              <a:rPr lang="tr-TR" dirty="0" smtClean="0"/>
              <a:t>Moda tasarımı</a:t>
            </a:r>
          </a:p>
          <a:p>
            <a:r>
              <a:rPr lang="tr-TR" dirty="0" smtClean="0"/>
              <a:t>Kuyumculuk ve takı tasarımı </a:t>
            </a:r>
          </a:p>
          <a:p>
            <a:r>
              <a:rPr lang="tr-TR" dirty="0" smtClean="0"/>
              <a:t>Mobilya ve dekorasyon</a:t>
            </a:r>
          </a:p>
          <a:p>
            <a:r>
              <a:rPr lang="tr-TR" dirty="0" smtClean="0"/>
              <a:t>Fotoğrafçılık ve kameramanlık</a:t>
            </a:r>
          </a:p>
          <a:p>
            <a:r>
              <a:rPr lang="tr-TR" dirty="0" smtClean="0"/>
              <a:t>Basım ve yayın teknolojileri </a:t>
            </a:r>
          </a:p>
          <a:p>
            <a:r>
              <a:rPr lang="tr-TR" dirty="0" smtClean="0"/>
              <a:t>Bilgisayar programcılığı </a:t>
            </a:r>
          </a:p>
          <a:p>
            <a:pPr marL="0" indent="0">
              <a:buNone/>
            </a:pPr>
            <a:endParaRPr lang="tr-TR" dirty="0" smtClean="0"/>
          </a:p>
        </p:txBody>
      </p:sp>
      <p:sp>
        <p:nvSpPr>
          <p:cNvPr id="5" name="Metin Yer Tutucusu 4"/>
          <p:cNvSpPr>
            <a:spLocks noGrp="1"/>
          </p:cNvSpPr>
          <p:nvPr>
            <p:ph type="body" sz="quarter" idx="3"/>
          </p:nvPr>
        </p:nvSpPr>
        <p:spPr/>
        <p:txBody>
          <a:bodyPr/>
          <a:lstStyle/>
          <a:p>
            <a:r>
              <a:rPr lang="tr-TR" dirty="0" smtClean="0"/>
              <a:t>DİĞER ÜNİVERSİTELER </a:t>
            </a:r>
            <a:endParaRPr lang="tr-TR" dirty="0"/>
          </a:p>
        </p:txBody>
      </p:sp>
      <p:sp>
        <p:nvSpPr>
          <p:cNvPr id="6" name="İçerik Yer Tutucusu 5"/>
          <p:cNvSpPr>
            <a:spLocks noGrp="1"/>
          </p:cNvSpPr>
          <p:nvPr>
            <p:ph sz="quarter" idx="4"/>
          </p:nvPr>
        </p:nvSpPr>
        <p:spPr/>
        <p:txBody>
          <a:bodyPr/>
          <a:lstStyle/>
          <a:p>
            <a:r>
              <a:rPr lang="tr-TR" dirty="0" smtClean="0"/>
              <a:t>BENZER YÜKSEKÖĞRETİM BİRİMLERİ AÇILABİLİR. </a:t>
            </a:r>
          </a:p>
          <a:p>
            <a:r>
              <a:rPr lang="tr-TR" dirty="0" smtClean="0"/>
              <a:t>ÖZEL EĞİTİM BÖLÜMÜ OLAN ÜNİVERSİTELER TERCİH EDİLEBİLİR. </a:t>
            </a:r>
            <a:endParaRPr lang="tr-TR" dirty="0"/>
          </a:p>
        </p:txBody>
      </p:sp>
    </p:spTree>
    <p:extLst>
      <p:ext uri="{BB962C8B-B14F-4D97-AF65-F5344CB8AC3E}">
        <p14:creationId xmlns:p14="http://schemas.microsoft.com/office/powerpoint/2010/main" val="193786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NELER YAPILABİLİR</a:t>
            </a:r>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endParaRPr lang="tr-TR" dirty="0"/>
          </a:p>
          <a:p>
            <a:r>
              <a:rPr lang="tr-TR" dirty="0" smtClean="0"/>
              <a:t>YÜKSEKÖĞRETM PROGRAMLARINDA BELİRLİ ORANLARDA KONTENJAN AYRILABİLİR.</a:t>
            </a:r>
            <a:endParaRPr lang="tr-TR" dirty="0"/>
          </a:p>
          <a:p>
            <a:endParaRPr lang="tr-TR" dirty="0"/>
          </a:p>
        </p:txBody>
      </p:sp>
    </p:spTree>
    <p:extLst>
      <p:ext uri="{BB962C8B-B14F-4D97-AF65-F5344CB8AC3E}">
        <p14:creationId xmlns:p14="http://schemas.microsoft.com/office/powerpoint/2010/main" val="2871273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NELER </a:t>
            </a:r>
            <a:r>
              <a:rPr lang="tr-TR" dirty="0" smtClean="0"/>
              <a:t>YAPILABİLİR-LİSANSÜSTÜ EĞİTİM </a:t>
            </a:r>
            <a:endParaRPr lang="tr-TR" dirty="0"/>
          </a:p>
        </p:txBody>
      </p:sp>
      <p:sp>
        <p:nvSpPr>
          <p:cNvPr id="3" name="Metin Yer Tutucusu 2"/>
          <p:cNvSpPr>
            <a:spLocks noGrp="1"/>
          </p:cNvSpPr>
          <p:nvPr>
            <p:ph type="body" idx="1"/>
          </p:nvPr>
        </p:nvSpPr>
        <p:spPr/>
        <p:txBody>
          <a:bodyPr>
            <a:normAutofit fontScale="92500" lnSpcReduction="20000"/>
          </a:bodyPr>
          <a:lstStyle/>
          <a:p>
            <a:r>
              <a:rPr lang="tr-TR" dirty="0" smtClean="0"/>
              <a:t>ŞU AN İŞİTME ENGELLİ BİREYLERİN DEVAM ETTİĞİ LİSANS PROGRAMLARININ BELİRLENMESİ </a:t>
            </a:r>
            <a:endParaRPr lang="tr-TR" dirty="0"/>
          </a:p>
        </p:txBody>
      </p:sp>
      <p:sp>
        <p:nvSpPr>
          <p:cNvPr id="4" name="İçerik Yer Tutucusu 3"/>
          <p:cNvSpPr>
            <a:spLocks noGrp="1"/>
          </p:cNvSpPr>
          <p:nvPr>
            <p:ph sz="half" idx="2"/>
          </p:nvPr>
        </p:nvSpPr>
        <p:spPr/>
        <p:txBody>
          <a:bodyPr/>
          <a:lstStyle/>
          <a:p>
            <a:r>
              <a:rPr lang="tr-TR" dirty="0" smtClean="0"/>
              <a:t>BU PROGRAMLARA YÖNELİK LİSANSÜSTÜ PROGRAMLARIN BELİRLENMESİ VE UYGULAMAYA GEÇİRİLMESİ. </a:t>
            </a:r>
            <a:endParaRPr lang="tr-TR" dirty="0"/>
          </a:p>
        </p:txBody>
      </p:sp>
      <p:sp>
        <p:nvSpPr>
          <p:cNvPr id="5" name="Metin Yer Tutucusu 4"/>
          <p:cNvSpPr>
            <a:spLocks noGrp="1"/>
          </p:cNvSpPr>
          <p:nvPr>
            <p:ph type="body" sz="quarter" idx="3"/>
          </p:nvPr>
        </p:nvSpPr>
        <p:spPr/>
        <p:txBody>
          <a:bodyPr/>
          <a:lstStyle/>
          <a:p>
            <a:r>
              <a:rPr lang="tr-TR" dirty="0" smtClean="0"/>
              <a:t>LİSANSÜSTÜ PROGRAMLARIN DÜZENLENMESİ </a:t>
            </a:r>
            <a:endParaRPr lang="tr-TR" dirty="0"/>
          </a:p>
        </p:txBody>
      </p:sp>
      <p:sp>
        <p:nvSpPr>
          <p:cNvPr id="6" name="İçerik Yer Tutucusu 5"/>
          <p:cNvSpPr>
            <a:spLocks noGrp="1"/>
          </p:cNvSpPr>
          <p:nvPr>
            <p:ph sz="quarter" idx="4"/>
          </p:nvPr>
        </p:nvSpPr>
        <p:spPr/>
        <p:txBody>
          <a:bodyPr/>
          <a:lstStyle/>
          <a:p>
            <a:r>
              <a:rPr lang="tr-TR" dirty="0" smtClean="0"/>
              <a:t>VAR OLAN PRGRAMLARA BELİRLİ ORANLARDA İŞİTME ENGELLİ BİREYLER İÇİN KONTENJAN AYRILMASI</a:t>
            </a:r>
          </a:p>
          <a:p>
            <a:r>
              <a:rPr lang="tr-TR" dirty="0" smtClean="0"/>
              <a:t>AYRI BİR PROGRAM </a:t>
            </a:r>
            <a:endParaRPr lang="tr-TR" dirty="0"/>
          </a:p>
        </p:txBody>
      </p:sp>
    </p:spTree>
    <p:extLst>
      <p:ext uri="{BB962C8B-B14F-4D97-AF65-F5344CB8AC3E}">
        <p14:creationId xmlns:p14="http://schemas.microsoft.com/office/powerpoint/2010/main" val="42189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ARAŞTIRMALAR </a:t>
            </a:r>
            <a:endParaRPr lang="tr-TR" dirty="0"/>
          </a:p>
        </p:txBody>
      </p:sp>
      <p:sp>
        <p:nvSpPr>
          <p:cNvPr id="3" name="İçerik Yer Tutucusu 2"/>
          <p:cNvSpPr>
            <a:spLocks noGrp="1"/>
          </p:cNvSpPr>
          <p:nvPr>
            <p:ph idx="1"/>
          </p:nvPr>
        </p:nvSpPr>
        <p:spPr/>
        <p:txBody>
          <a:bodyPr>
            <a:normAutofit/>
          </a:bodyPr>
          <a:lstStyle/>
          <a:p>
            <a:r>
              <a:rPr lang="tr-TR" dirty="0" smtClean="0"/>
              <a:t>İşiten arkadaşları ile sınırlı sosyal etkileşime sahip olduklarını </a:t>
            </a:r>
            <a:r>
              <a:rPr lang="tr-TR" dirty="0"/>
              <a:t>(</a:t>
            </a:r>
            <a:r>
              <a:rPr lang="tr-TR" dirty="0" err="1"/>
              <a:t>Antia</a:t>
            </a:r>
            <a:r>
              <a:rPr lang="tr-TR" dirty="0"/>
              <a:t> ve </a:t>
            </a:r>
            <a:r>
              <a:rPr lang="tr-TR" dirty="0" err="1"/>
              <a:t>Kreimeyer</a:t>
            </a:r>
            <a:r>
              <a:rPr lang="tr-TR" dirty="0"/>
              <a:t>, 1996; Arnold &amp; </a:t>
            </a:r>
            <a:r>
              <a:rPr lang="tr-TR" dirty="0" err="1" smtClean="0"/>
              <a:t>Tremblay</a:t>
            </a:r>
            <a:r>
              <a:rPr lang="tr-TR" dirty="0" smtClean="0"/>
              <a:t>, 1979</a:t>
            </a:r>
            <a:r>
              <a:rPr lang="tr-TR" dirty="0"/>
              <a:t>; </a:t>
            </a:r>
            <a:r>
              <a:rPr lang="tr-TR" dirty="0" err="1"/>
              <a:t>Keating</a:t>
            </a:r>
            <a:r>
              <a:rPr lang="tr-TR" dirty="0"/>
              <a:t> ve </a:t>
            </a:r>
            <a:r>
              <a:rPr lang="tr-TR" dirty="0" err="1"/>
              <a:t>Mirus</a:t>
            </a:r>
            <a:r>
              <a:rPr lang="tr-TR" dirty="0"/>
              <a:t>, 2003</a:t>
            </a:r>
            <a:r>
              <a:rPr lang="tr-TR" dirty="0" smtClean="0"/>
              <a:t>),</a:t>
            </a:r>
          </a:p>
          <a:p>
            <a:r>
              <a:rPr lang="tr-TR" dirty="0"/>
              <a:t>Okulda sosyal olarak kabul </a:t>
            </a:r>
            <a:r>
              <a:rPr lang="tr-TR" dirty="0" smtClean="0"/>
              <a:t>edilmediklerini (</a:t>
            </a:r>
            <a:r>
              <a:rPr lang="tr-TR" dirty="0" err="1" smtClean="0"/>
              <a:t>Antia</a:t>
            </a:r>
            <a:r>
              <a:rPr lang="tr-TR" dirty="0" smtClean="0"/>
              <a:t> </a:t>
            </a:r>
            <a:r>
              <a:rPr lang="tr-TR" dirty="0"/>
              <a:t>&amp; </a:t>
            </a:r>
            <a:r>
              <a:rPr lang="tr-TR" dirty="0" err="1" smtClean="0"/>
              <a:t>Kreimeyer</a:t>
            </a:r>
            <a:r>
              <a:rPr lang="tr-TR" dirty="0" smtClean="0"/>
              <a:t>, 1997</a:t>
            </a:r>
            <a:r>
              <a:rPr lang="tr-TR" dirty="0"/>
              <a:t>; </a:t>
            </a:r>
            <a:r>
              <a:rPr lang="tr-TR" dirty="0" err="1"/>
              <a:t>Kluwin</a:t>
            </a:r>
            <a:r>
              <a:rPr lang="tr-TR" dirty="0"/>
              <a:t>, </a:t>
            </a:r>
            <a:r>
              <a:rPr lang="tr-TR" dirty="0" err="1"/>
              <a:t>Stinson</a:t>
            </a:r>
            <a:r>
              <a:rPr lang="tr-TR" dirty="0"/>
              <a:t> ve </a:t>
            </a:r>
            <a:r>
              <a:rPr lang="tr-TR" dirty="0" err="1"/>
              <a:t>Colarossi</a:t>
            </a:r>
            <a:r>
              <a:rPr lang="tr-TR" dirty="0"/>
              <a:t>, 2002; </a:t>
            </a:r>
            <a:r>
              <a:rPr lang="tr-TR" dirty="0" err="1"/>
              <a:t>Saur</a:t>
            </a:r>
            <a:r>
              <a:rPr lang="tr-TR" dirty="0"/>
              <a:t>, </a:t>
            </a:r>
            <a:r>
              <a:rPr lang="tr-TR" dirty="0" err="1"/>
              <a:t>Layne</a:t>
            </a:r>
            <a:r>
              <a:rPr lang="tr-TR" dirty="0"/>
              <a:t>, </a:t>
            </a:r>
            <a:r>
              <a:rPr lang="tr-TR" dirty="0" err="1"/>
              <a:t>Hurley</a:t>
            </a:r>
            <a:r>
              <a:rPr lang="tr-TR" dirty="0"/>
              <a:t> </a:t>
            </a:r>
            <a:r>
              <a:rPr lang="tr-TR" dirty="0" smtClean="0"/>
              <a:t>ve </a:t>
            </a:r>
            <a:r>
              <a:rPr lang="tr-TR" dirty="0" err="1" smtClean="0"/>
              <a:t>Opton</a:t>
            </a:r>
            <a:r>
              <a:rPr lang="tr-TR" dirty="0"/>
              <a:t>, 1986</a:t>
            </a:r>
            <a:r>
              <a:rPr lang="tr-TR" dirty="0" smtClean="0"/>
              <a:t>),</a:t>
            </a:r>
          </a:p>
          <a:p>
            <a:r>
              <a:rPr lang="tr-TR" dirty="0" smtClean="0"/>
              <a:t>Akranları ile sosyal </a:t>
            </a:r>
            <a:r>
              <a:rPr lang="tr-TR" dirty="0"/>
              <a:t>ilişkiler </a:t>
            </a:r>
            <a:r>
              <a:rPr lang="tr-TR" dirty="0" smtClean="0"/>
              <a:t>kuramadıklarını (</a:t>
            </a:r>
            <a:r>
              <a:rPr lang="tr-TR" dirty="0" err="1"/>
              <a:t>Nunes</a:t>
            </a:r>
            <a:r>
              <a:rPr lang="tr-TR" dirty="0"/>
              <a:t>, </a:t>
            </a:r>
            <a:r>
              <a:rPr lang="tr-TR" dirty="0" err="1"/>
              <a:t>Pretzlik</a:t>
            </a:r>
            <a:r>
              <a:rPr lang="tr-TR" dirty="0"/>
              <a:t> ve </a:t>
            </a:r>
            <a:r>
              <a:rPr lang="tr-TR" dirty="0" err="1"/>
              <a:t>Olsson</a:t>
            </a:r>
            <a:r>
              <a:rPr lang="tr-TR" dirty="0"/>
              <a:t>, 2001; </a:t>
            </a:r>
            <a:r>
              <a:rPr lang="tr-TR" dirty="0" err="1"/>
              <a:t>Tvingstedt</a:t>
            </a:r>
            <a:r>
              <a:rPr lang="tr-TR" dirty="0"/>
              <a:t>, 1995</a:t>
            </a:r>
            <a:r>
              <a:rPr lang="tr-TR" dirty="0" smtClean="0"/>
              <a:t>),</a:t>
            </a:r>
          </a:p>
          <a:p>
            <a:r>
              <a:rPr lang="tr-TR" dirty="0" smtClean="0"/>
              <a:t>İşitme engelli öğrencilerin </a:t>
            </a:r>
            <a:r>
              <a:rPr lang="tr-TR" dirty="0"/>
              <a:t>yaklaşık% </a:t>
            </a:r>
            <a:r>
              <a:rPr lang="tr-TR" dirty="0" smtClean="0"/>
              <a:t>25’inde beş </a:t>
            </a:r>
            <a:r>
              <a:rPr lang="tr-TR" dirty="0"/>
              <a:t>yılda sosyal becerilerde </a:t>
            </a:r>
            <a:r>
              <a:rPr lang="tr-TR" dirty="0" smtClean="0"/>
              <a:t>azalma olduğu (</a:t>
            </a:r>
            <a:r>
              <a:rPr lang="en-US" dirty="0" err="1" smtClean="0"/>
              <a:t>Antia</a:t>
            </a:r>
            <a:r>
              <a:rPr lang="en-US" dirty="0"/>
              <a:t>, Jones, </a:t>
            </a:r>
            <a:r>
              <a:rPr lang="en-US" dirty="0" err="1"/>
              <a:t>Luckner</a:t>
            </a:r>
            <a:r>
              <a:rPr lang="en-US" dirty="0"/>
              <a:t>, </a:t>
            </a:r>
            <a:r>
              <a:rPr lang="en-US" dirty="0" err="1"/>
              <a:t>Kreimeyer</a:t>
            </a:r>
            <a:r>
              <a:rPr lang="en-US" dirty="0"/>
              <a:t>, and </a:t>
            </a:r>
            <a:r>
              <a:rPr lang="en-US" dirty="0" smtClean="0"/>
              <a:t>Reed</a:t>
            </a:r>
            <a:r>
              <a:rPr lang="tr-TR" dirty="0" smtClean="0"/>
              <a:t>, </a:t>
            </a:r>
            <a:r>
              <a:rPr lang="en-US" dirty="0" smtClean="0"/>
              <a:t>2011)</a:t>
            </a:r>
            <a:r>
              <a:rPr lang="tr-TR" dirty="0" smtClean="0"/>
              <a:t>,</a:t>
            </a:r>
            <a:endParaRPr lang="tr-TR" dirty="0"/>
          </a:p>
          <a:p>
            <a:pPr marL="0" indent="0">
              <a:buNone/>
            </a:pPr>
            <a:endParaRPr lang="tr-TR" dirty="0"/>
          </a:p>
        </p:txBody>
      </p:sp>
    </p:spTree>
    <p:extLst>
      <p:ext uri="{BB962C8B-B14F-4D97-AF65-F5344CB8AC3E}">
        <p14:creationId xmlns:p14="http://schemas.microsoft.com/office/powerpoint/2010/main" val="3417480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Fiziksel </a:t>
            </a:r>
            <a:r>
              <a:rPr lang="tr-TR" dirty="0"/>
              <a:t>yakınlık veya fiziksel </a:t>
            </a:r>
            <a:r>
              <a:rPr lang="tr-TR" dirty="0" smtClean="0"/>
              <a:t>yerleşimin tek başına sosyal etkileşim için yeterli olmadığı, işitme engelli öğrencilerin kendilerini sınıfın üyesi olmaktan çok ziyaretçi gibi gördüklerini belirtmişlerdir. </a:t>
            </a:r>
          </a:p>
          <a:p>
            <a:r>
              <a:rPr lang="tr-TR" dirty="0" smtClean="0"/>
              <a:t>Bu durumda </a:t>
            </a:r>
            <a:r>
              <a:rPr lang="tr-TR" dirty="0" err="1" smtClean="0"/>
              <a:t>psikososyal</a:t>
            </a:r>
            <a:r>
              <a:rPr lang="tr-TR" dirty="0" smtClean="0"/>
              <a:t> düzenlemeleri içeren okul ortamı veya ekosistem nasıl oluşturulabilir? (</a:t>
            </a:r>
            <a:r>
              <a:rPr lang="tr-TR" dirty="0"/>
              <a:t>Polat, </a:t>
            </a:r>
            <a:r>
              <a:rPr lang="tr-TR" dirty="0" smtClean="0"/>
              <a:t>2003) sorusuna cevap aramak gerekir. Bunun için SOSYAL BÜTÜNLEŞME önemlidir. </a:t>
            </a:r>
            <a:endParaRPr lang="tr-TR" dirty="0"/>
          </a:p>
        </p:txBody>
      </p:sp>
    </p:spTree>
    <p:extLst>
      <p:ext uri="{BB962C8B-B14F-4D97-AF65-F5344CB8AC3E}">
        <p14:creationId xmlns:p14="http://schemas.microsoft.com/office/powerpoint/2010/main" val="103461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BÜTÜNLEŞME </a:t>
            </a:r>
            <a:endParaRPr lang="tr-TR" dirty="0"/>
          </a:p>
        </p:txBody>
      </p:sp>
      <p:sp>
        <p:nvSpPr>
          <p:cNvPr id="3" name="İçerik Yer Tutucusu 2"/>
          <p:cNvSpPr>
            <a:spLocks noGrp="1"/>
          </p:cNvSpPr>
          <p:nvPr>
            <p:ph idx="1"/>
          </p:nvPr>
        </p:nvSpPr>
        <p:spPr/>
        <p:txBody>
          <a:bodyPr/>
          <a:lstStyle/>
          <a:p>
            <a:r>
              <a:rPr lang="tr-TR" dirty="0" smtClean="0"/>
              <a:t>Sosyal </a:t>
            </a:r>
            <a:r>
              <a:rPr lang="tr-TR" dirty="0" err="1" smtClean="0"/>
              <a:t>etkileşimlerİ</a:t>
            </a:r>
            <a:endParaRPr lang="tr-TR" dirty="0" smtClean="0"/>
          </a:p>
          <a:p>
            <a:r>
              <a:rPr lang="tr-TR" dirty="0" smtClean="0"/>
              <a:t>Sosyal ilişkileri ve </a:t>
            </a:r>
          </a:p>
          <a:p>
            <a:r>
              <a:rPr lang="tr-TR" dirty="0" smtClean="0"/>
              <a:t>Sosyal kabulü içerir. </a:t>
            </a:r>
          </a:p>
          <a:p>
            <a:endParaRPr lang="tr-TR" dirty="0"/>
          </a:p>
        </p:txBody>
      </p:sp>
    </p:spTree>
    <p:extLst>
      <p:ext uri="{BB962C8B-B14F-4D97-AF65-F5344CB8AC3E}">
        <p14:creationId xmlns:p14="http://schemas.microsoft.com/office/powerpoint/2010/main" val="237212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İŞİTME MERKEZİ </a:t>
            </a:r>
            <a:endParaRPr lang="tr-TR" dirty="0"/>
          </a:p>
        </p:txBody>
      </p:sp>
      <p:pic>
        <p:nvPicPr>
          <p:cNvPr id="5" name="İçerik Yer Tutucusu 4"/>
          <p:cNvPicPr>
            <a:picLocks noGrp="1" noChangeAspect="1"/>
          </p:cNvPicPr>
          <p:nvPr>
            <p:ph idx="1"/>
          </p:nvPr>
        </p:nvPicPr>
        <p:blipFill>
          <a:blip r:embed="rId2"/>
          <a:stretch>
            <a:fillRect/>
          </a:stretch>
        </p:blipFill>
        <p:spPr>
          <a:xfrm>
            <a:off x="2343954" y="1690688"/>
            <a:ext cx="7765961" cy="4568444"/>
          </a:xfrm>
          <a:prstGeom prst="rect">
            <a:avLst/>
          </a:prstGeom>
        </p:spPr>
      </p:pic>
    </p:spTree>
    <p:extLst>
      <p:ext uri="{BB962C8B-B14F-4D97-AF65-F5344CB8AC3E}">
        <p14:creationId xmlns:p14="http://schemas.microsoft.com/office/powerpoint/2010/main" val="1968180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ctr"/>
            <a:endParaRPr lang="tr-TR" dirty="0"/>
          </a:p>
          <a:p>
            <a:pPr algn="ctr"/>
            <a:endParaRPr lang="tr-TR" dirty="0" smtClean="0"/>
          </a:p>
          <a:p>
            <a:pPr algn="ctr"/>
            <a:r>
              <a:rPr lang="tr-TR" dirty="0" smtClean="0"/>
              <a:t>TEŞEKKÜR EDERİM. </a:t>
            </a:r>
            <a:endParaRPr lang="tr-TR" dirty="0"/>
          </a:p>
        </p:txBody>
      </p:sp>
    </p:spTree>
    <p:extLst>
      <p:ext uri="{BB962C8B-B14F-4D97-AF65-F5344CB8AC3E}">
        <p14:creationId xmlns:p14="http://schemas.microsoft.com/office/powerpoint/2010/main" val="230036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İŞİTME YETERSİZLİĞİ-İŞİTME KAYBI-İŞİTME ENGELİ  </a:t>
            </a:r>
            <a:endParaRPr lang="tr-TR" dirty="0"/>
          </a:p>
        </p:txBody>
      </p:sp>
      <p:sp>
        <p:nvSpPr>
          <p:cNvPr id="3" name="İçerik Yer Tutucusu 2"/>
          <p:cNvSpPr>
            <a:spLocks noGrp="1"/>
          </p:cNvSpPr>
          <p:nvPr>
            <p:ph idx="1"/>
          </p:nvPr>
        </p:nvSpPr>
        <p:spPr/>
        <p:txBody>
          <a:bodyPr>
            <a:normAutofit fontScale="92500"/>
          </a:bodyPr>
          <a:lstStyle/>
          <a:p>
            <a:r>
              <a:rPr lang="tr-TR" dirty="0" smtClean="0"/>
              <a:t>İşitme yetersizliği; Tıbbi açıdan, işitmeyle ilişkili herhangi bir işlevin (duyma, anlama, ses kaynağını bulma, konuşma, tekrarlama, öğrenme vb.) sınırlanmasına neden olacak derecede işitsel algıda azalma, </a:t>
            </a:r>
            <a:r>
              <a:rPr lang="tr-TR" dirty="0"/>
              <a:t>b</a:t>
            </a:r>
            <a:r>
              <a:rPr lang="tr-TR" dirty="0" smtClean="0"/>
              <a:t>ozulma veya farklılaşma olma hali olarak tanımlanmaktadır. Bu durum; </a:t>
            </a:r>
          </a:p>
          <a:p>
            <a:r>
              <a:rPr lang="tr-TR" dirty="0" smtClean="0"/>
              <a:t>Günlük yaşamda konuşmaları anlamayı engelleyecek derecede olabilir,</a:t>
            </a:r>
          </a:p>
          <a:p>
            <a:r>
              <a:rPr lang="tr-TR" dirty="0" smtClean="0"/>
              <a:t>Sadece gürültülü yerlerde işitememe şeklinde olabilir, </a:t>
            </a:r>
          </a:p>
          <a:p>
            <a:r>
              <a:rPr lang="tr-TR" dirty="0" smtClean="0"/>
              <a:t>Müzik dinlerken bazı frekansta yer alan sesleri algılayamama şeklinde olabilir, </a:t>
            </a:r>
          </a:p>
          <a:p>
            <a:r>
              <a:rPr lang="tr-TR" dirty="0" smtClean="0"/>
              <a:t>Sesin geldiği yönü anlamama şeklinde olabilir (Kemaloğlu, 2016). </a:t>
            </a:r>
          </a:p>
          <a:p>
            <a:endParaRPr lang="tr-TR" dirty="0" smtClean="0"/>
          </a:p>
          <a:p>
            <a:endParaRPr lang="tr-TR" dirty="0"/>
          </a:p>
        </p:txBody>
      </p:sp>
    </p:spTree>
    <p:extLst>
      <p:ext uri="{BB962C8B-B14F-4D97-AF65-F5344CB8AC3E}">
        <p14:creationId xmlns:p14="http://schemas.microsoft.com/office/powerpoint/2010/main" val="101601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İŞİTME YETERSİZLİĞİ </a:t>
            </a:r>
          </a:p>
        </p:txBody>
      </p:sp>
      <p:sp>
        <p:nvSpPr>
          <p:cNvPr id="3" name="İçerik Yer Tutucusu 2"/>
          <p:cNvSpPr>
            <a:spLocks noGrp="1"/>
          </p:cNvSpPr>
          <p:nvPr>
            <p:ph idx="1"/>
          </p:nvPr>
        </p:nvSpPr>
        <p:spPr/>
        <p:txBody>
          <a:bodyPr/>
          <a:lstStyle/>
          <a:p>
            <a:r>
              <a:rPr lang="tr-TR" dirty="0" smtClean="0"/>
              <a:t>İşitme yetersizliği, işitme sisteminde ya da işlevindeki bir sapma ya da değişiklik demektir (ASHA, 1981). </a:t>
            </a:r>
          </a:p>
          <a:p>
            <a:r>
              <a:rPr lang="tr-TR" dirty="0" smtClean="0"/>
              <a:t>Eğer birey işitme kaybının günlük hayatını etkilediğini düşünüyor ise artık işitme yetersizliği yaşıyor demektir. </a:t>
            </a:r>
          </a:p>
          <a:p>
            <a:r>
              <a:rPr lang="tr-TR" dirty="0" smtClean="0"/>
              <a:t>Bireyin işitme yetersizliğinden diğer bireyler etkileniyor ise veya birey yetersizliğinden dolayı kamusal destek talep ediyor ise tıbben ve idari olarak işitme engellilik kavramı ortaya çıkar (Kemaloğlu, 2016). </a:t>
            </a:r>
            <a:endParaRPr lang="tr-TR" dirty="0"/>
          </a:p>
        </p:txBody>
      </p:sp>
    </p:spTree>
    <p:extLst>
      <p:ext uri="{BB962C8B-B14F-4D97-AF65-F5344CB8AC3E}">
        <p14:creationId xmlns:p14="http://schemas.microsoft.com/office/powerpoint/2010/main" val="155468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İşitme engeli, bireyin dil ve eğitim performansını olumsuz yönde etkileyerek, dilbilimsel bilgileri işlemekte yetersiz kalınan ciddi bir işitme bozukluğu anlamına gelir.</a:t>
            </a:r>
            <a:endParaRPr lang="tr-TR" dirty="0"/>
          </a:p>
        </p:txBody>
      </p:sp>
    </p:spTree>
    <p:extLst>
      <p:ext uri="{BB962C8B-B14F-4D97-AF65-F5344CB8AC3E}">
        <p14:creationId xmlns:p14="http://schemas.microsoft.com/office/powerpoint/2010/main" val="142079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İŞİTME KAYBI TİPLERİ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700657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55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İşitme kaybı ve engelinin derecelendirilmesi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983223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55067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7074A6F4F905C43B1930F27AACA37A7" ma:contentTypeVersion="2" ma:contentTypeDescription="Yeni belge oluşturun." ma:contentTypeScope="" ma:versionID="18090df987336cb93a76ebb395a1d7b9">
  <xsd:schema xmlns:xsd="http://www.w3.org/2001/XMLSchema" xmlns:xs="http://www.w3.org/2001/XMLSchema" xmlns:p="http://schemas.microsoft.com/office/2006/metadata/properties" xmlns:ns1="http://schemas.microsoft.com/sharepoint/v3" xmlns:ns2="2c6c339a-2d5e-47fc-b832-3cadf2d345be" targetNamespace="http://schemas.microsoft.com/office/2006/metadata/properties" ma:root="true" ma:fieldsID="a271d0c95e77cb690d9623d76cfff86f" ns1:_="" ns2:_="">
    <xsd:import namespace="http://schemas.microsoft.com/sharepoint/v3"/>
    <xsd:import namespace="2c6c339a-2d5e-47fc-b832-3cadf2d345b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hidden="true"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6c339a-2d5e-47fc-b832-3cadf2d345be" elementFormDefault="qualified">
    <xsd:import namespace="http://schemas.microsoft.com/office/2006/documentManagement/types"/>
    <xsd:import namespace="http://schemas.microsoft.com/office/infopath/2007/PartnerControls"/>
    <xsd:element name="SharedWithUsers" ma:index="10" nillable="true" ma:displayName="Paylaşılanla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1331D04-3AB5-4D39-9F00-F3467AE29E89}"/>
</file>

<file path=customXml/itemProps2.xml><?xml version="1.0" encoding="utf-8"?>
<ds:datastoreItem xmlns:ds="http://schemas.openxmlformats.org/officeDocument/2006/customXml" ds:itemID="{D92763DF-3E46-45A3-AAC3-E2DF8CB92460}"/>
</file>

<file path=customXml/itemProps3.xml><?xml version="1.0" encoding="utf-8"?>
<ds:datastoreItem xmlns:ds="http://schemas.openxmlformats.org/officeDocument/2006/customXml" ds:itemID="{C93906A3-ED77-4B85-B8F9-20B3EB3397C6}"/>
</file>

<file path=docProps/app.xml><?xml version="1.0" encoding="utf-8"?>
<Properties xmlns="http://schemas.openxmlformats.org/officeDocument/2006/extended-properties" xmlns:vt="http://schemas.openxmlformats.org/officeDocument/2006/docPropsVTypes">
  <TotalTime>513</TotalTime>
  <Words>1243</Words>
  <Application>Microsoft Office PowerPoint</Application>
  <PresentationFormat>Geniş ekran</PresentationFormat>
  <Paragraphs>180</Paragraphs>
  <Slides>40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Calibri</vt:lpstr>
      <vt:lpstr>Calibri Light</vt:lpstr>
      <vt:lpstr>Office Teması</vt:lpstr>
      <vt:lpstr>PowerPoint Sunusu</vt:lpstr>
      <vt:lpstr>İŞİTME ENGELLİ ÖĞRENCİ SAYILARI </vt:lpstr>
      <vt:lpstr>KULAĞIN YAPISI</vt:lpstr>
      <vt:lpstr>İŞİTME MERKEZİ </vt:lpstr>
      <vt:lpstr>İŞİTME YETERSİZLİĞİ-İŞİTME KAYBI-İŞİTME ENGELİ  </vt:lpstr>
      <vt:lpstr>İŞİTME YETERSİZLİĞİ </vt:lpstr>
      <vt:lpstr>PowerPoint Sunusu</vt:lpstr>
      <vt:lpstr>İŞİTME KAYBI TİPLERİ </vt:lpstr>
      <vt:lpstr>İşitme kaybı ve engelinin derecelendirilmesi </vt:lpstr>
      <vt:lpstr>ODYOLOJİK DERECELENDİRME  </vt:lpstr>
      <vt:lpstr>ODYOLOJİK DERECELENDİRME</vt:lpstr>
      <vt:lpstr>İşitme kaybının derecelendirilmesini etkileyen diğer faktörler </vt:lpstr>
      <vt:lpstr>İŞİTME CİHAZLARI </vt:lpstr>
      <vt:lpstr>PowerPoint Sunusu</vt:lpstr>
      <vt:lpstr>GELENEKSEL İŞİTME CİHAZLARI</vt:lpstr>
      <vt:lpstr>YARI DİJİTAL İŞİTME CİHAZLARI  </vt:lpstr>
      <vt:lpstr>DİJİTAL İŞİTME CİHAZLARI </vt:lpstr>
      <vt:lpstr>KOKLEAR İMPLANT </vt:lpstr>
      <vt:lpstr>İŞİTMEYİ GELİŞTİRİCİ SİSTEMLER-FM SİSTEMİ</vt:lpstr>
      <vt:lpstr>İŞİTMEYİ GELİŞTİRİCİ SİSTEMLER-FM SİSTEMİ</vt:lpstr>
      <vt:lpstr>INDIKSÜYON DÖNGÜ SİSTEMLERİ </vt:lpstr>
      <vt:lpstr>INDIKSÜYON DÖNGÜ SİSTEMLERİ </vt:lpstr>
      <vt:lpstr>INDIKSÜYON DÖNGÜ SİSTEMLERİ </vt:lpstr>
      <vt:lpstr>TELEKOMUNİKASYON TEKNOLOJLERİ </vt:lpstr>
      <vt:lpstr>PowerPoint Sunusu</vt:lpstr>
      <vt:lpstr>EĞİTİM SİSTEMİMİZDE UYGULAMALAR </vt:lpstr>
      <vt:lpstr>Yükseköğretimde Uygulamalar </vt:lpstr>
      <vt:lpstr>KARARLAR </vt:lpstr>
      <vt:lpstr>PowerPoint Sunusu</vt:lpstr>
      <vt:lpstr>ÜLKEMİZDE ÖRNEK UYGULAMALAR </vt:lpstr>
      <vt:lpstr>Anadolu Üniversitesi-Engelliler Entegre Yüksekokulu </vt:lpstr>
      <vt:lpstr>Önlisans Programları Giriş Koşulları </vt:lpstr>
      <vt:lpstr>Önlisans Programları Giriş Koşulları </vt:lpstr>
      <vt:lpstr>NELER YAPILABİLİR</vt:lpstr>
      <vt:lpstr>NELER YAPILABİLİR</vt:lpstr>
      <vt:lpstr>NELER YAPILABİLİR-LİSANSÜSTÜ EĞİTİM </vt:lpstr>
      <vt:lpstr>ARAŞTIRMALAR </vt:lpstr>
      <vt:lpstr>PowerPoint Sunusu</vt:lpstr>
      <vt:lpstr>SOSYAL BÜTÜNLEŞME </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35</cp:revision>
  <dcterms:created xsi:type="dcterms:W3CDTF">2019-05-11T19:31:19Z</dcterms:created>
  <dcterms:modified xsi:type="dcterms:W3CDTF">2019-05-13T13:34:52Z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0x01010087074A6F4F905C43B1930F27AACA37A7</vt:lpwstr>
  </property>
</Properties>
</file>